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0" r:id="rId4"/>
  </p:sldMasterIdLst>
  <p:notesMasterIdLst>
    <p:notesMasterId r:id="rId24"/>
  </p:notesMasterIdLst>
  <p:handoutMasterIdLst>
    <p:handoutMasterId r:id="rId25"/>
  </p:handoutMasterIdLst>
  <p:sldIdLst>
    <p:sldId id="257" r:id="rId5"/>
    <p:sldId id="276" r:id="rId6"/>
    <p:sldId id="275" r:id="rId7"/>
    <p:sldId id="277" r:id="rId8"/>
    <p:sldId id="279" r:id="rId9"/>
    <p:sldId id="278" r:id="rId10"/>
    <p:sldId id="280" r:id="rId11"/>
    <p:sldId id="287" r:id="rId12"/>
    <p:sldId id="281" r:id="rId13"/>
    <p:sldId id="282" r:id="rId14"/>
    <p:sldId id="283" r:id="rId15"/>
    <p:sldId id="284" r:id="rId16"/>
    <p:sldId id="285" r:id="rId17"/>
    <p:sldId id="286" r:id="rId18"/>
    <p:sldId id="261" r:id="rId19"/>
    <p:sldId id="274" r:id="rId20"/>
    <p:sldId id="272" r:id="rId21"/>
    <p:sldId id="266"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6" autoAdjust="0"/>
    <p:restoredTop sz="94628"/>
  </p:normalViewPr>
  <p:slideViewPr>
    <p:cSldViewPr snapToGrid="0" snapToObjects="1">
      <p:cViewPr varScale="1">
        <p:scale>
          <a:sx n="119" d="100"/>
          <a:sy n="119" d="100"/>
        </p:scale>
        <p:origin x="582" y="102"/>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Лист1!$B$1</c:f>
              <c:strCache>
                <c:ptCount val="1"/>
                <c:pt idx="0">
                  <c:v>Row</c:v>
                </c:pt>
              </c:strCache>
            </c:strRef>
          </c:tx>
          <c:spPr>
            <a:solidFill>
              <a:schemeClr val="bg2"/>
            </a:solidFill>
            <a:ln>
              <a:noFill/>
            </a:ln>
            <a:effectLst/>
          </c:spPr>
          <c:invertIfNegative val="0"/>
          <c:cat>
            <c:strRef>
              <c:f>Лист1!$A$2:$A$6</c:f>
              <c:strCache>
                <c:ptCount val="5"/>
                <c:pt idx="0">
                  <c:v>Jan </c:v>
                </c:pt>
                <c:pt idx="1">
                  <c:v>Feb</c:v>
                </c:pt>
                <c:pt idx="2">
                  <c:v>Mar</c:v>
                </c:pt>
                <c:pt idx="3">
                  <c:v>Apr</c:v>
                </c:pt>
                <c:pt idx="4">
                  <c:v>May</c:v>
                </c:pt>
              </c:strCache>
            </c:strRef>
          </c:cat>
          <c:val>
            <c:numRef>
              <c:f>Лист1!$B$2:$B$6</c:f>
              <c:numCache>
                <c:formatCode>General</c:formatCode>
                <c:ptCount val="5"/>
                <c:pt idx="0">
                  <c:v>10000</c:v>
                </c:pt>
                <c:pt idx="1">
                  <c:v>17000</c:v>
                </c:pt>
                <c:pt idx="2">
                  <c:v>15000</c:v>
                </c:pt>
                <c:pt idx="3">
                  <c:v>25000</c:v>
                </c:pt>
                <c:pt idx="4">
                  <c:v>21000</c:v>
                </c:pt>
              </c:numCache>
            </c:numRef>
          </c:val>
          <c:extLst>
            <c:ext xmlns:c16="http://schemas.microsoft.com/office/drawing/2014/chart" uri="{C3380CC4-5D6E-409C-BE32-E72D297353CC}">
              <c16:uniqueId val="{00000000-DB4E-864C-8309-B65135E81279}"/>
            </c:ext>
          </c:extLst>
        </c:ser>
        <c:dLbls>
          <c:showLegendKey val="0"/>
          <c:showVal val="0"/>
          <c:showCatName val="0"/>
          <c:showSerName val="0"/>
          <c:showPercent val="0"/>
          <c:showBubbleSize val="0"/>
        </c:dLbls>
        <c:gapWidth val="150"/>
        <c:overlap val="100"/>
        <c:axId val="1691023839"/>
        <c:axId val="1690329023"/>
      </c:barChart>
      <c:catAx>
        <c:axId val="16910238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0329023"/>
        <c:crosses val="autoZero"/>
        <c:auto val="1"/>
        <c:lblAlgn val="ctr"/>
        <c:lblOffset val="100"/>
        <c:noMultiLvlLbl val="0"/>
      </c:catAx>
      <c:valAx>
        <c:axId val="1690329023"/>
        <c:scaling>
          <c:orientation val="minMax"/>
        </c:scaling>
        <c:delete val="0"/>
        <c:axPos val="l"/>
        <c:majorGridlines>
          <c:spPr>
            <a:ln w="9525" cap="flat" cmpd="sng" algn="ctr">
              <a:solidFill>
                <a:schemeClr val="tx1">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1023839"/>
        <c:crosses val="autoZero"/>
        <c:crossBetween val="between"/>
      </c:valAx>
      <c:spPr>
        <a:solidFill>
          <a:schemeClr val="tx2"/>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svg"/><Relationship Id="rId1"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11.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svg"/><Relationship Id="rId1"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11.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svg"/><Relationship Id="rId1"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11.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svg"/><Relationship Id="rId1"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11.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2DEA7-9DCD-4B2E-9DC5-BE121C266AFD}"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41CDB9B8-E81E-41E7-AE89-8F6EDFC88D92}">
      <dgm:prSet/>
      <dgm:spPr/>
      <dgm:t>
        <a:bodyPr/>
        <a:lstStyle/>
        <a:p>
          <a:pPr>
            <a:lnSpc>
              <a:spcPct val="100000"/>
            </a:lnSpc>
          </a:pPr>
          <a:r>
            <a:rPr lang="en-US" dirty="0">
              <a:latin typeface="Burn Wood" pitchFamily="2" charset="0"/>
            </a:rPr>
            <a:t>Reduce and Eliminate Expenses</a:t>
          </a:r>
        </a:p>
      </dgm:t>
    </dgm:pt>
    <dgm:pt modelId="{5D2FF527-BA77-40BE-9414-16FAE46386BB}" type="parTrans" cxnId="{21EB7847-13AE-4881-9090-909F31360F4E}">
      <dgm:prSet/>
      <dgm:spPr/>
      <dgm:t>
        <a:bodyPr/>
        <a:lstStyle/>
        <a:p>
          <a:endParaRPr lang="en-US"/>
        </a:p>
      </dgm:t>
    </dgm:pt>
    <dgm:pt modelId="{BA791450-8D1E-4A6F-B71D-2984D9E245C4}" type="sibTrans" cxnId="{21EB7847-13AE-4881-9090-909F31360F4E}">
      <dgm:prSet/>
      <dgm:spPr/>
      <dgm:t>
        <a:bodyPr/>
        <a:lstStyle/>
        <a:p>
          <a:endParaRPr lang="en-US"/>
        </a:p>
      </dgm:t>
    </dgm:pt>
    <dgm:pt modelId="{4D7D34C7-9466-4514-BF51-7396C17436B5}">
      <dgm:prSet/>
      <dgm:spPr/>
      <dgm:t>
        <a:bodyPr/>
        <a:lstStyle/>
        <a:p>
          <a:pPr>
            <a:lnSpc>
              <a:spcPct val="100000"/>
            </a:lnSpc>
          </a:pPr>
          <a:r>
            <a:rPr lang="en-US" dirty="0">
              <a:latin typeface="Burn Wood" pitchFamily="2" charset="0"/>
            </a:rPr>
            <a:t>Decide on a Location</a:t>
          </a:r>
        </a:p>
      </dgm:t>
    </dgm:pt>
    <dgm:pt modelId="{37DD6CE0-C2AA-4EB6-9E7D-14AED2127C40}" type="parTrans" cxnId="{7EEBEB1B-497E-4365-84F9-FBB75D7759E5}">
      <dgm:prSet/>
      <dgm:spPr/>
      <dgm:t>
        <a:bodyPr/>
        <a:lstStyle/>
        <a:p>
          <a:endParaRPr lang="en-US"/>
        </a:p>
      </dgm:t>
    </dgm:pt>
    <dgm:pt modelId="{483498F9-A0C2-4668-85AB-D8E6E254F73B}" type="sibTrans" cxnId="{7EEBEB1B-497E-4365-84F9-FBB75D7759E5}">
      <dgm:prSet/>
      <dgm:spPr/>
      <dgm:t>
        <a:bodyPr/>
        <a:lstStyle/>
        <a:p>
          <a:endParaRPr lang="en-US"/>
        </a:p>
      </dgm:t>
    </dgm:pt>
    <dgm:pt modelId="{8E185869-F0D4-43E2-B08A-2F3E83EE98F3}">
      <dgm:prSet/>
      <dgm:spPr/>
      <dgm:t>
        <a:bodyPr/>
        <a:lstStyle/>
        <a:p>
          <a:pPr>
            <a:lnSpc>
              <a:spcPct val="100000"/>
            </a:lnSpc>
          </a:pPr>
          <a:r>
            <a:rPr lang="en-US" dirty="0">
              <a:latin typeface="Burn Wood" pitchFamily="2" charset="0"/>
            </a:rPr>
            <a:t>Set Goals and Create a Plan</a:t>
          </a:r>
        </a:p>
      </dgm:t>
    </dgm:pt>
    <dgm:pt modelId="{7EE27099-92EA-4EDF-B176-0E355876D272}" type="parTrans" cxnId="{7F970F62-30E3-4F5B-A242-825013BF84A8}">
      <dgm:prSet/>
      <dgm:spPr/>
      <dgm:t>
        <a:bodyPr/>
        <a:lstStyle/>
        <a:p>
          <a:endParaRPr lang="en-US"/>
        </a:p>
      </dgm:t>
    </dgm:pt>
    <dgm:pt modelId="{77D0876E-2BA2-4E28-ADB5-9885FCB7156A}" type="sibTrans" cxnId="{7F970F62-30E3-4F5B-A242-825013BF84A8}">
      <dgm:prSet/>
      <dgm:spPr/>
      <dgm:t>
        <a:bodyPr/>
        <a:lstStyle/>
        <a:p>
          <a:endParaRPr lang="en-US"/>
        </a:p>
      </dgm:t>
    </dgm:pt>
    <dgm:pt modelId="{C54DDAD1-57E2-410C-AC1B-2D57D298F048}" type="pres">
      <dgm:prSet presAssocID="{7B62DEA7-9DCD-4B2E-9DC5-BE121C266AFD}" presName="root" presStyleCnt="0">
        <dgm:presLayoutVars>
          <dgm:dir/>
          <dgm:resizeHandles val="exact"/>
        </dgm:presLayoutVars>
      </dgm:prSet>
      <dgm:spPr/>
      <dgm:t>
        <a:bodyPr/>
        <a:lstStyle/>
        <a:p>
          <a:endParaRPr lang="en-US"/>
        </a:p>
      </dgm:t>
    </dgm:pt>
    <dgm:pt modelId="{9980D35F-2118-4C83-9732-EF5CBBCA6FCA}" type="pres">
      <dgm:prSet presAssocID="{41CDB9B8-E81E-41E7-AE89-8F6EDFC88D92}" presName="compNode" presStyleCnt="0"/>
      <dgm:spPr/>
    </dgm:pt>
    <dgm:pt modelId="{DFE25A03-8A30-40B2-A251-4BE180558007}" type="pres">
      <dgm:prSet presAssocID="{41CDB9B8-E81E-41E7-AE89-8F6EDFC88D92}" presName="bgRect" presStyleLbl="bgShp" presStyleIdx="0" presStyleCnt="3"/>
      <dgm:spPr/>
    </dgm:pt>
    <dgm:pt modelId="{6B154ADC-7C71-49D8-B272-61A29620255E}" type="pres">
      <dgm:prSet presAssocID="{41CDB9B8-E81E-41E7-AE89-8F6EDFC88D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ward trend"/>
        </a:ext>
      </dgm:extLst>
    </dgm:pt>
    <dgm:pt modelId="{C94C9083-F19A-454E-BE10-DDDCEFD0B4A0}" type="pres">
      <dgm:prSet presAssocID="{41CDB9B8-E81E-41E7-AE89-8F6EDFC88D92}" presName="spaceRect" presStyleCnt="0"/>
      <dgm:spPr/>
    </dgm:pt>
    <dgm:pt modelId="{8ABDDEF2-D3EE-48F5-810E-D8B8D64CB1D1}" type="pres">
      <dgm:prSet presAssocID="{41CDB9B8-E81E-41E7-AE89-8F6EDFC88D92}" presName="parTx" presStyleLbl="revTx" presStyleIdx="0" presStyleCnt="3">
        <dgm:presLayoutVars>
          <dgm:chMax val="0"/>
          <dgm:chPref val="0"/>
        </dgm:presLayoutVars>
      </dgm:prSet>
      <dgm:spPr/>
      <dgm:t>
        <a:bodyPr/>
        <a:lstStyle/>
        <a:p>
          <a:endParaRPr lang="en-US"/>
        </a:p>
      </dgm:t>
    </dgm:pt>
    <dgm:pt modelId="{F7E222F4-C766-4010-93A0-7F5C3ECC40EC}" type="pres">
      <dgm:prSet presAssocID="{BA791450-8D1E-4A6F-B71D-2984D9E245C4}" presName="sibTrans" presStyleCnt="0"/>
      <dgm:spPr/>
    </dgm:pt>
    <dgm:pt modelId="{87D36025-EDF2-4358-A23A-5EE20443630A}" type="pres">
      <dgm:prSet presAssocID="{4D7D34C7-9466-4514-BF51-7396C17436B5}" presName="compNode" presStyleCnt="0"/>
      <dgm:spPr/>
    </dgm:pt>
    <dgm:pt modelId="{E7329DE9-6CBC-4222-BA02-41C8593CFC1E}" type="pres">
      <dgm:prSet presAssocID="{4D7D34C7-9466-4514-BF51-7396C17436B5}" presName="bgRect" presStyleLbl="bgShp" presStyleIdx="1" presStyleCnt="3"/>
      <dgm:spPr/>
    </dgm:pt>
    <dgm:pt modelId="{1E7A56FE-768E-48F9-ABA8-AAF197C8B2AB}" type="pres">
      <dgm:prSet presAssocID="{4D7D34C7-9466-4514-BF51-7396C17436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p with pin"/>
        </a:ext>
      </dgm:extLst>
    </dgm:pt>
    <dgm:pt modelId="{A63FC64D-8217-4E60-AC79-C557D2F90AF3}" type="pres">
      <dgm:prSet presAssocID="{4D7D34C7-9466-4514-BF51-7396C17436B5}" presName="spaceRect" presStyleCnt="0"/>
      <dgm:spPr/>
    </dgm:pt>
    <dgm:pt modelId="{24D6C1C7-45DC-4D9D-8D3C-EF806EEEC836}" type="pres">
      <dgm:prSet presAssocID="{4D7D34C7-9466-4514-BF51-7396C17436B5}" presName="parTx" presStyleLbl="revTx" presStyleIdx="1" presStyleCnt="3">
        <dgm:presLayoutVars>
          <dgm:chMax val="0"/>
          <dgm:chPref val="0"/>
        </dgm:presLayoutVars>
      </dgm:prSet>
      <dgm:spPr/>
      <dgm:t>
        <a:bodyPr/>
        <a:lstStyle/>
        <a:p>
          <a:endParaRPr lang="en-US"/>
        </a:p>
      </dgm:t>
    </dgm:pt>
    <dgm:pt modelId="{950A0348-0898-470C-8DF1-782CE8070D06}" type="pres">
      <dgm:prSet presAssocID="{483498F9-A0C2-4668-85AB-D8E6E254F73B}" presName="sibTrans" presStyleCnt="0"/>
      <dgm:spPr/>
    </dgm:pt>
    <dgm:pt modelId="{02DBEA77-C4FA-4163-88D1-D6B72205D221}" type="pres">
      <dgm:prSet presAssocID="{8E185869-F0D4-43E2-B08A-2F3E83EE98F3}" presName="compNode" presStyleCnt="0"/>
      <dgm:spPr/>
    </dgm:pt>
    <dgm:pt modelId="{625AEBC4-C6DD-430A-8F95-BBF226EF4AB3}" type="pres">
      <dgm:prSet presAssocID="{8E185869-F0D4-43E2-B08A-2F3E83EE98F3}" presName="bgRect" presStyleLbl="bgShp" presStyleIdx="2" presStyleCnt="3"/>
      <dgm:spPr/>
    </dgm:pt>
    <dgm:pt modelId="{9EC1BAA1-CEB2-4B9D-A637-07137D038F05}" type="pres">
      <dgm:prSet presAssocID="{8E185869-F0D4-43E2-B08A-2F3E83EE98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0E4092B3-0527-4E96-B2A5-2B7CA6F4A4FC}" type="pres">
      <dgm:prSet presAssocID="{8E185869-F0D4-43E2-B08A-2F3E83EE98F3}" presName="spaceRect" presStyleCnt="0"/>
      <dgm:spPr/>
    </dgm:pt>
    <dgm:pt modelId="{DEB2A193-A1DC-4B26-848A-CC858F8E32AC}" type="pres">
      <dgm:prSet presAssocID="{8E185869-F0D4-43E2-B08A-2F3E83EE98F3}" presName="parTx" presStyleLbl="revTx" presStyleIdx="2" presStyleCnt="3">
        <dgm:presLayoutVars>
          <dgm:chMax val="0"/>
          <dgm:chPref val="0"/>
        </dgm:presLayoutVars>
      </dgm:prSet>
      <dgm:spPr/>
      <dgm:t>
        <a:bodyPr/>
        <a:lstStyle/>
        <a:p>
          <a:endParaRPr lang="en-US"/>
        </a:p>
      </dgm:t>
    </dgm:pt>
  </dgm:ptLst>
  <dgm:cxnLst>
    <dgm:cxn modelId="{7F970F62-30E3-4F5B-A242-825013BF84A8}" srcId="{7B62DEA7-9DCD-4B2E-9DC5-BE121C266AFD}" destId="{8E185869-F0D4-43E2-B08A-2F3E83EE98F3}" srcOrd="2" destOrd="0" parTransId="{7EE27099-92EA-4EDF-B176-0E355876D272}" sibTransId="{77D0876E-2BA2-4E28-ADB5-9885FCB7156A}"/>
    <dgm:cxn modelId="{111667AB-D41A-4BAE-93F5-9664017E161D}" type="presOf" srcId="{8E185869-F0D4-43E2-B08A-2F3E83EE98F3}" destId="{DEB2A193-A1DC-4B26-848A-CC858F8E32AC}" srcOrd="0" destOrd="0" presId="urn:microsoft.com/office/officeart/2018/2/layout/IconVerticalSolidList"/>
    <dgm:cxn modelId="{7EEBEB1B-497E-4365-84F9-FBB75D7759E5}" srcId="{7B62DEA7-9DCD-4B2E-9DC5-BE121C266AFD}" destId="{4D7D34C7-9466-4514-BF51-7396C17436B5}" srcOrd="1" destOrd="0" parTransId="{37DD6CE0-C2AA-4EB6-9E7D-14AED2127C40}" sibTransId="{483498F9-A0C2-4668-85AB-D8E6E254F73B}"/>
    <dgm:cxn modelId="{F9FCBEAA-6B8B-4272-96AC-743648D41B7F}" type="presOf" srcId="{4D7D34C7-9466-4514-BF51-7396C17436B5}" destId="{24D6C1C7-45DC-4D9D-8D3C-EF806EEEC836}" srcOrd="0" destOrd="0" presId="urn:microsoft.com/office/officeart/2018/2/layout/IconVerticalSolidList"/>
    <dgm:cxn modelId="{FD7AD83B-7876-49C4-96DE-C0E479028947}" type="presOf" srcId="{41CDB9B8-E81E-41E7-AE89-8F6EDFC88D92}" destId="{8ABDDEF2-D3EE-48F5-810E-D8B8D64CB1D1}" srcOrd="0" destOrd="0" presId="urn:microsoft.com/office/officeart/2018/2/layout/IconVerticalSolidList"/>
    <dgm:cxn modelId="{15E4859A-6FE7-4F93-9F13-B5B64ACFADF4}" type="presOf" srcId="{7B62DEA7-9DCD-4B2E-9DC5-BE121C266AFD}" destId="{C54DDAD1-57E2-410C-AC1B-2D57D298F048}" srcOrd="0" destOrd="0" presId="urn:microsoft.com/office/officeart/2018/2/layout/IconVerticalSolidList"/>
    <dgm:cxn modelId="{21EB7847-13AE-4881-9090-909F31360F4E}" srcId="{7B62DEA7-9DCD-4B2E-9DC5-BE121C266AFD}" destId="{41CDB9B8-E81E-41E7-AE89-8F6EDFC88D92}" srcOrd="0" destOrd="0" parTransId="{5D2FF527-BA77-40BE-9414-16FAE46386BB}" sibTransId="{BA791450-8D1E-4A6F-B71D-2984D9E245C4}"/>
    <dgm:cxn modelId="{FF46BE6D-2690-405B-A4B2-83A12542E6CE}" type="presParOf" srcId="{C54DDAD1-57E2-410C-AC1B-2D57D298F048}" destId="{9980D35F-2118-4C83-9732-EF5CBBCA6FCA}" srcOrd="0" destOrd="0" presId="urn:microsoft.com/office/officeart/2018/2/layout/IconVerticalSolidList"/>
    <dgm:cxn modelId="{E67405C6-58A6-4BD1-87AC-010D9EF340BF}" type="presParOf" srcId="{9980D35F-2118-4C83-9732-EF5CBBCA6FCA}" destId="{DFE25A03-8A30-40B2-A251-4BE180558007}" srcOrd="0" destOrd="0" presId="urn:microsoft.com/office/officeart/2018/2/layout/IconVerticalSolidList"/>
    <dgm:cxn modelId="{244E9B3D-250F-4D1D-9284-2349C5E4EF7F}" type="presParOf" srcId="{9980D35F-2118-4C83-9732-EF5CBBCA6FCA}" destId="{6B154ADC-7C71-49D8-B272-61A29620255E}" srcOrd="1" destOrd="0" presId="urn:microsoft.com/office/officeart/2018/2/layout/IconVerticalSolidList"/>
    <dgm:cxn modelId="{FF0506F1-1B9E-47E3-AF0A-DDBF9B31D0EE}" type="presParOf" srcId="{9980D35F-2118-4C83-9732-EF5CBBCA6FCA}" destId="{C94C9083-F19A-454E-BE10-DDDCEFD0B4A0}" srcOrd="2" destOrd="0" presId="urn:microsoft.com/office/officeart/2018/2/layout/IconVerticalSolidList"/>
    <dgm:cxn modelId="{C7239360-C14C-4642-B728-CA1056795C7D}" type="presParOf" srcId="{9980D35F-2118-4C83-9732-EF5CBBCA6FCA}" destId="{8ABDDEF2-D3EE-48F5-810E-D8B8D64CB1D1}" srcOrd="3" destOrd="0" presId="urn:microsoft.com/office/officeart/2018/2/layout/IconVerticalSolidList"/>
    <dgm:cxn modelId="{6F3279CE-8917-4EF1-A234-27FC6C39FDF6}" type="presParOf" srcId="{C54DDAD1-57E2-410C-AC1B-2D57D298F048}" destId="{F7E222F4-C766-4010-93A0-7F5C3ECC40EC}" srcOrd="1" destOrd="0" presId="urn:microsoft.com/office/officeart/2018/2/layout/IconVerticalSolidList"/>
    <dgm:cxn modelId="{37DAB135-C11D-43AA-B6D6-3BCCFB0C64EF}" type="presParOf" srcId="{C54DDAD1-57E2-410C-AC1B-2D57D298F048}" destId="{87D36025-EDF2-4358-A23A-5EE20443630A}" srcOrd="2" destOrd="0" presId="urn:microsoft.com/office/officeart/2018/2/layout/IconVerticalSolidList"/>
    <dgm:cxn modelId="{87BC9BD5-3469-4707-96C3-150ED01591D8}" type="presParOf" srcId="{87D36025-EDF2-4358-A23A-5EE20443630A}" destId="{E7329DE9-6CBC-4222-BA02-41C8593CFC1E}" srcOrd="0" destOrd="0" presId="urn:microsoft.com/office/officeart/2018/2/layout/IconVerticalSolidList"/>
    <dgm:cxn modelId="{5C091AE1-02CD-4182-B483-D3F3220B80F1}" type="presParOf" srcId="{87D36025-EDF2-4358-A23A-5EE20443630A}" destId="{1E7A56FE-768E-48F9-ABA8-AAF197C8B2AB}" srcOrd="1" destOrd="0" presId="urn:microsoft.com/office/officeart/2018/2/layout/IconVerticalSolidList"/>
    <dgm:cxn modelId="{9652C9A7-CAA5-4654-8165-06B5CEA6D2D3}" type="presParOf" srcId="{87D36025-EDF2-4358-A23A-5EE20443630A}" destId="{A63FC64D-8217-4E60-AC79-C557D2F90AF3}" srcOrd="2" destOrd="0" presId="urn:microsoft.com/office/officeart/2018/2/layout/IconVerticalSolidList"/>
    <dgm:cxn modelId="{C508AD7D-D52C-49D0-AC01-018F430387B6}" type="presParOf" srcId="{87D36025-EDF2-4358-A23A-5EE20443630A}" destId="{24D6C1C7-45DC-4D9D-8D3C-EF806EEEC836}" srcOrd="3" destOrd="0" presId="urn:microsoft.com/office/officeart/2018/2/layout/IconVerticalSolidList"/>
    <dgm:cxn modelId="{AAC131DC-5FF1-46BB-9F2B-AB5E92C6621C}" type="presParOf" srcId="{C54DDAD1-57E2-410C-AC1B-2D57D298F048}" destId="{950A0348-0898-470C-8DF1-782CE8070D06}" srcOrd="3" destOrd="0" presId="urn:microsoft.com/office/officeart/2018/2/layout/IconVerticalSolidList"/>
    <dgm:cxn modelId="{7B6FC3DD-B1BB-47D6-AB8F-BF484D592FC7}" type="presParOf" srcId="{C54DDAD1-57E2-410C-AC1B-2D57D298F048}" destId="{02DBEA77-C4FA-4163-88D1-D6B72205D221}" srcOrd="4" destOrd="0" presId="urn:microsoft.com/office/officeart/2018/2/layout/IconVerticalSolidList"/>
    <dgm:cxn modelId="{34E7FC5C-21A3-4CEB-B75F-1CB6D391A346}" type="presParOf" srcId="{02DBEA77-C4FA-4163-88D1-D6B72205D221}" destId="{625AEBC4-C6DD-430A-8F95-BBF226EF4AB3}" srcOrd="0" destOrd="0" presId="urn:microsoft.com/office/officeart/2018/2/layout/IconVerticalSolidList"/>
    <dgm:cxn modelId="{426A1151-6796-4DFD-B229-4EDCBA3357E5}" type="presParOf" srcId="{02DBEA77-C4FA-4163-88D1-D6B72205D221}" destId="{9EC1BAA1-CEB2-4B9D-A637-07137D038F05}" srcOrd="1" destOrd="0" presId="urn:microsoft.com/office/officeart/2018/2/layout/IconVerticalSolidList"/>
    <dgm:cxn modelId="{3B98EEC3-0427-4C71-B4DB-84ED1B805665}" type="presParOf" srcId="{02DBEA77-C4FA-4163-88D1-D6B72205D221}" destId="{0E4092B3-0527-4E96-B2A5-2B7CA6F4A4FC}" srcOrd="2" destOrd="0" presId="urn:microsoft.com/office/officeart/2018/2/layout/IconVerticalSolidList"/>
    <dgm:cxn modelId="{D4B1EBBD-185E-4D68-A0AA-3E0148E57A22}" type="presParOf" srcId="{02DBEA77-C4FA-4163-88D1-D6B72205D221}" destId="{DEB2A193-A1DC-4B26-848A-CC858F8E32A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62DEA7-9DCD-4B2E-9DC5-BE121C266AFD}"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41CDB9B8-E81E-41E7-AE89-8F6EDFC88D92}">
      <dgm:prSet/>
      <dgm:spPr/>
      <dgm:t>
        <a:bodyPr/>
        <a:lstStyle/>
        <a:p>
          <a:pPr>
            <a:lnSpc>
              <a:spcPct val="100000"/>
            </a:lnSpc>
          </a:pPr>
          <a:r>
            <a:rPr lang="en-US" dirty="0">
              <a:latin typeface="Burn Wood" pitchFamily="2" charset="0"/>
            </a:rPr>
            <a:t>Reduce and Eliminate Expenses</a:t>
          </a:r>
        </a:p>
      </dgm:t>
    </dgm:pt>
    <dgm:pt modelId="{5D2FF527-BA77-40BE-9414-16FAE46386BB}" type="parTrans" cxnId="{21EB7847-13AE-4881-9090-909F31360F4E}">
      <dgm:prSet/>
      <dgm:spPr/>
      <dgm:t>
        <a:bodyPr/>
        <a:lstStyle/>
        <a:p>
          <a:endParaRPr lang="en-US"/>
        </a:p>
      </dgm:t>
    </dgm:pt>
    <dgm:pt modelId="{BA791450-8D1E-4A6F-B71D-2984D9E245C4}" type="sibTrans" cxnId="{21EB7847-13AE-4881-9090-909F31360F4E}">
      <dgm:prSet/>
      <dgm:spPr/>
      <dgm:t>
        <a:bodyPr/>
        <a:lstStyle/>
        <a:p>
          <a:endParaRPr lang="en-US"/>
        </a:p>
      </dgm:t>
    </dgm:pt>
    <dgm:pt modelId="{4D7D34C7-9466-4514-BF51-7396C17436B5}">
      <dgm:prSet/>
      <dgm:spPr/>
      <dgm:t>
        <a:bodyPr/>
        <a:lstStyle/>
        <a:p>
          <a:pPr>
            <a:lnSpc>
              <a:spcPct val="100000"/>
            </a:lnSpc>
          </a:pPr>
          <a:r>
            <a:rPr lang="en-US" dirty="0">
              <a:latin typeface="Burn Wood" pitchFamily="2" charset="0"/>
            </a:rPr>
            <a:t>Decide on a Location</a:t>
          </a:r>
        </a:p>
      </dgm:t>
    </dgm:pt>
    <dgm:pt modelId="{37DD6CE0-C2AA-4EB6-9E7D-14AED2127C40}" type="parTrans" cxnId="{7EEBEB1B-497E-4365-84F9-FBB75D7759E5}">
      <dgm:prSet/>
      <dgm:spPr/>
      <dgm:t>
        <a:bodyPr/>
        <a:lstStyle/>
        <a:p>
          <a:endParaRPr lang="en-US"/>
        </a:p>
      </dgm:t>
    </dgm:pt>
    <dgm:pt modelId="{483498F9-A0C2-4668-85AB-D8E6E254F73B}" type="sibTrans" cxnId="{7EEBEB1B-497E-4365-84F9-FBB75D7759E5}">
      <dgm:prSet/>
      <dgm:spPr/>
      <dgm:t>
        <a:bodyPr/>
        <a:lstStyle/>
        <a:p>
          <a:endParaRPr lang="en-US"/>
        </a:p>
      </dgm:t>
    </dgm:pt>
    <dgm:pt modelId="{8E185869-F0D4-43E2-B08A-2F3E83EE98F3}">
      <dgm:prSet/>
      <dgm:spPr/>
      <dgm:t>
        <a:bodyPr/>
        <a:lstStyle/>
        <a:p>
          <a:pPr>
            <a:lnSpc>
              <a:spcPct val="100000"/>
            </a:lnSpc>
          </a:pPr>
          <a:r>
            <a:rPr lang="en-US" dirty="0">
              <a:latin typeface="Burn Wood" pitchFamily="2" charset="0"/>
            </a:rPr>
            <a:t>Set Goals and Create a Plan</a:t>
          </a:r>
        </a:p>
      </dgm:t>
    </dgm:pt>
    <dgm:pt modelId="{7EE27099-92EA-4EDF-B176-0E355876D272}" type="parTrans" cxnId="{7F970F62-30E3-4F5B-A242-825013BF84A8}">
      <dgm:prSet/>
      <dgm:spPr/>
      <dgm:t>
        <a:bodyPr/>
        <a:lstStyle/>
        <a:p>
          <a:endParaRPr lang="en-US"/>
        </a:p>
      </dgm:t>
    </dgm:pt>
    <dgm:pt modelId="{77D0876E-2BA2-4E28-ADB5-9885FCB7156A}" type="sibTrans" cxnId="{7F970F62-30E3-4F5B-A242-825013BF84A8}">
      <dgm:prSet/>
      <dgm:spPr/>
      <dgm:t>
        <a:bodyPr/>
        <a:lstStyle/>
        <a:p>
          <a:endParaRPr lang="en-US"/>
        </a:p>
      </dgm:t>
    </dgm:pt>
    <dgm:pt modelId="{C54DDAD1-57E2-410C-AC1B-2D57D298F048}" type="pres">
      <dgm:prSet presAssocID="{7B62DEA7-9DCD-4B2E-9DC5-BE121C266AFD}" presName="root" presStyleCnt="0">
        <dgm:presLayoutVars>
          <dgm:dir/>
          <dgm:resizeHandles val="exact"/>
        </dgm:presLayoutVars>
      </dgm:prSet>
      <dgm:spPr/>
      <dgm:t>
        <a:bodyPr/>
        <a:lstStyle/>
        <a:p>
          <a:endParaRPr lang="en-US"/>
        </a:p>
      </dgm:t>
    </dgm:pt>
    <dgm:pt modelId="{9980D35F-2118-4C83-9732-EF5CBBCA6FCA}" type="pres">
      <dgm:prSet presAssocID="{41CDB9B8-E81E-41E7-AE89-8F6EDFC88D92}" presName="compNode" presStyleCnt="0"/>
      <dgm:spPr/>
    </dgm:pt>
    <dgm:pt modelId="{DFE25A03-8A30-40B2-A251-4BE180558007}" type="pres">
      <dgm:prSet presAssocID="{41CDB9B8-E81E-41E7-AE89-8F6EDFC88D92}" presName="bgRect" presStyleLbl="bgShp" presStyleIdx="0" presStyleCnt="3"/>
      <dgm:spPr/>
    </dgm:pt>
    <dgm:pt modelId="{6B154ADC-7C71-49D8-B272-61A29620255E}" type="pres">
      <dgm:prSet presAssocID="{41CDB9B8-E81E-41E7-AE89-8F6EDFC88D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ward trend"/>
        </a:ext>
      </dgm:extLst>
    </dgm:pt>
    <dgm:pt modelId="{C94C9083-F19A-454E-BE10-DDDCEFD0B4A0}" type="pres">
      <dgm:prSet presAssocID="{41CDB9B8-E81E-41E7-AE89-8F6EDFC88D92}" presName="spaceRect" presStyleCnt="0"/>
      <dgm:spPr/>
    </dgm:pt>
    <dgm:pt modelId="{8ABDDEF2-D3EE-48F5-810E-D8B8D64CB1D1}" type="pres">
      <dgm:prSet presAssocID="{41CDB9B8-E81E-41E7-AE89-8F6EDFC88D92}" presName="parTx" presStyleLbl="revTx" presStyleIdx="0" presStyleCnt="3">
        <dgm:presLayoutVars>
          <dgm:chMax val="0"/>
          <dgm:chPref val="0"/>
        </dgm:presLayoutVars>
      </dgm:prSet>
      <dgm:spPr/>
      <dgm:t>
        <a:bodyPr/>
        <a:lstStyle/>
        <a:p>
          <a:endParaRPr lang="en-US"/>
        </a:p>
      </dgm:t>
    </dgm:pt>
    <dgm:pt modelId="{F7E222F4-C766-4010-93A0-7F5C3ECC40EC}" type="pres">
      <dgm:prSet presAssocID="{BA791450-8D1E-4A6F-B71D-2984D9E245C4}" presName="sibTrans" presStyleCnt="0"/>
      <dgm:spPr/>
    </dgm:pt>
    <dgm:pt modelId="{87D36025-EDF2-4358-A23A-5EE20443630A}" type="pres">
      <dgm:prSet presAssocID="{4D7D34C7-9466-4514-BF51-7396C17436B5}" presName="compNode" presStyleCnt="0"/>
      <dgm:spPr/>
    </dgm:pt>
    <dgm:pt modelId="{E7329DE9-6CBC-4222-BA02-41C8593CFC1E}" type="pres">
      <dgm:prSet presAssocID="{4D7D34C7-9466-4514-BF51-7396C17436B5}" presName="bgRect" presStyleLbl="bgShp" presStyleIdx="1" presStyleCnt="3"/>
      <dgm:spPr/>
    </dgm:pt>
    <dgm:pt modelId="{1E7A56FE-768E-48F9-ABA8-AAF197C8B2AB}" type="pres">
      <dgm:prSet presAssocID="{4D7D34C7-9466-4514-BF51-7396C17436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p with pin"/>
        </a:ext>
      </dgm:extLst>
    </dgm:pt>
    <dgm:pt modelId="{A63FC64D-8217-4E60-AC79-C557D2F90AF3}" type="pres">
      <dgm:prSet presAssocID="{4D7D34C7-9466-4514-BF51-7396C17436B5}" presName="spaceRect" presStyleCnt="0"/>
      <dgm:spPr/>
    </dgm:pt>
    <dgm:pt modelId="{24D6C1C7-45DC-4D9D-8D3C-EF806EEEC836}" type="pres">
      <dgm:prSet presAssocID="{4D7D34C7-9466-4514-BF51-7396C17436B5}" presName="parTx" presStyleLbl="revTx" presStyleIdx="1" presStyleCnt="3">
        <dgm:presLayoutVars>
          <dgm:chMax val="0"/>
          <dgm:chPref val="0"/>
        </dgm:presLayoutVars>
      </dgm:prSet>
      <dgm:spPr/>
      <dgm:t>
        <a:bodyPr/>
        <a:lstStyle/>
        <a:p>
          <a:endParaRPr lang="en-US"/>
        </a:p>
      </dgm:t>
    </dgm:pt>
    <dgm:pt modelId="{950A0348-0898-470C-8DF1-782CE8070D06}" type="pres">
      <dgm:prSet presAssocID="{483498F9-A0C2-4668-85AB-D8E6E254F73B}" presName="sibTrans" presStyleCnt="0"/>
      <dgm:spPr/>
    </dgm:pt>
    <dgm:pt modelId="{02DBEA77-C4FA-4163-88D1-D6B72205D221}" type="pres">
      <dgm:prSet presAssocID="{8E185869-F0D4-43E2-B08A-2F3E83EE98F3}" presName="compNode" presStyleCnt="0"/>
      <dgm:spPr/>
    </dgm:pt>
    <dgm:pt modelId="{625AEBC4-C6DD-430A-8F95-BBF226EF4AB3}" type="pres">
      <dgm:prSet presAssocID="{8E185869-F0D4-43E2-B08A-2F3E83EE98F3}" presName="bgRect" presStyleLbl="bgShp" presStyleIdx="2" presStyleCnt="3"/>
      <dgm:spPr/>
    </dgm:pt>
    <dgm:pt modelId="{9EC1BAA1-CEB2-4B9D-A637-07137D038F05}" type="pres">
      <dgm:prSet presAssocID="{8E185869-F0D4-43E2-B08A-2F3E83EE98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0E4092B3-0527-4E96-B2A5-2B7CA6F4A4FC}" type="pres">
      <dgm:prSet presAssocID="{8E185869-F0D4-43E2-B08A-2F3E83EE98F3}" presName="spaceRect" presStyleCnt="0"/>
      <dgm:spPr/>
    </dgm:pt>
    <dgm:pt modelId="{DEB2A193-A1DC-4B26-848A-CC858F8E32AC}" type="pres">
      <dgm:prSet presAssocID="{8E185869-F0D4-43E2-B08A-2F3E83EE98F3}" presName="parTx" presStyleLbl="revTx" presStyleIdx="2" presStyleCnt="3">
        <dgm:presLayoutVars>
          <dgm:chMax val="0"/>
          <dgm:chPref val="0"/>
        </dgm:presLayoutVars>
      </dgm:prSet>
      <dgm:spPr/>
      <dgm:t>
        <a:bodyPr/>
        <a:lstStyle/>
        <a:p>
          <a:endParaRPr lang="en-US"/>
        </a:p>
      </dgm:t>
    </dgm:pt>
  </dgm:ptLst>
  <dgm:cxnLst>
    <dgm:cxn modelId="{7F970F62-30E3-4F5B-A242-825013BF84A8}" srcId="{7B62DEA7-9DCD-4B2E-9DC5-BE121C266AFD}" destId="{8E185869-F0D4-43E2-B08A-2F3E83EE98F3}" srcOrd="2" destOrd="0" parTransId="{7EE27099-92EA-4EDF-B176-0E355876D272}" sibTransId="{77D0876E-2BA2-4E28-ADB5-9885FCB7156A}"/>
    <dgm:cxn modelId="{111667AB-D41A-4BAE-93F5-9664017E161D}" type="presOf" srcId="{8E185869-F0D4-43E2-B08A-2F3E83EE98F3}" destId="{DEB2A193-A1DC-4B26-848A-CC858F8E32AC}" srcOrd="0" destOrd="0" presId="urn:microsoft.com/office/officeart/2018/2/layout/IconVerticalSolidList"/>
    <dgm:cxn modelId="{7EEBEB1B-497E-4365-84F9-FBB75D7759E5}" srcId="{7B62DEA7-9DCD-4B2E-9DC5-BE121C266AFD}" destId="{4D7D34C7-9466-4514-BF51-7396C17436B5}" srcOrd="1" destOrd="0" parTransId="{37DD6CE0-C2AA-4EB6-9E7D-14AED2127C40}" sibTransId="{483498F9-A0C2-4668-85AB-D8E6E254F73B}"/>
    <dgm:cxn modelId="{F9FCBEAA-6B8B-4272-96AC-743648D41B7F}" type="presOf" srcId="{4D7D34C7-9466-4514-BF51-7396C17436B5}" destId="{24D6C1C7-45DC-4D9D-8D3C-EF806EEEC836}" srcOrd="0" destOrd="0" presId="urn:microsoft.com/office/officeart/2018/2/layout/IconVerticalSolidList"/>
    <dgm:cxn modelId="{FD7AD83B-7876-49C4-96DE-C0E479028947}" type="presOf" srcId="{41CDB9B8-E81E-41E7-AE89-8F6EDFC88D92}" destId="{8ABDDEF2-D3EE-48F5-810E-D8B8D64CB1D1}" srcOrd="0" destOrd="0" presId="urn:microsoft.com/office/officeart/2018/2/layout/IconVerticalSolidList"/>
    <dgm:cxn modelId="{15E4859A-6FE7-4F93-9F13-B5B64ACFADF4}" type="presOf" srcId="{7B62DEA7-9DCD-4B2E-9DC5-BE121C266AFD}" destId="{C54DDAD1-57E2-410C-AC1B-2D57D298F048}" srcOrd="0" destOrd="0" presId="urn:microsoft.com/office/officeart/2018/2/layout/IconVerticalSolidList"/>
    <dgm:cxn modelId="{21EB7847-13AE-4881-9090-909F31360F4E}" srcId="{7B62DEA7-9DCD-4B2E-9DC5-BE121C266AFD}" destId="{41CDB9B8-E81E-41E7-AE89-8F6EDFC88D92}" srcOrd="0" destOrd="0" parTransId="{5D2FF527-BA77-40BE-9414-16FAE46386BB}" sibTransId="{BA791450-8D1E-4A6F-B71D-2984D9E245C4}"/>
    <dgm:cxn modelId="{FF46BE6D-2690-405B-A4B2-83A12542E6CE}" type="presParOf" srcId="{C54DDAD1-57E2-410C-AC1B-2D57D298F048}" destId="{9980D35F-2118-4C83-9732-EF5CBBCA6FCA}" srcOrd="0" destOrd="0" presId="urn:microsoft.com/office/officeart/2018/2/layout/IconVerticalSolidList"/>
    <dgm:cxn modelId="{E67405C6-58A6-4BD1-87AC-010D9EF340BF}" type="presParOf" srcId="{9980D35F-2118-4C83-9732-EF5CBBCA6FCA}" destId="{DFE25A03-8A30-40B2-A251-4BE180558007}" srcOrd="0" destOrd="0" presId="urn:microsoft.com/office/officeart/2018/2/layout/IconVerticalSolidList"/>
    <dgm:cxn modelId="{244E9B3D-250F-4D1D-9284-2349C5E4EF7F}" type="presParOf" srcId="{9980D35F-2118-4C83-9732-EF5CBBCA6FCA}" destId="{6B154ADC-7C71-49D8-B272-61A29620255E}" srcOrd="1" destOrd="0" presId="urn:microsoft.com/office/officeart/2018/2/layout/IconVerticalSolidList"/>
    <dgm:cxn modelId="{FF0506F1-1B9E-47E3-AF0A-DDBF9B31D0EE}" type="presParOf" srcId="{9980D35F-2118-4C83-9732-EF5CBBCA6FCA}" destId="{C94C9083-F19A-454E-BE10-DDDCEFD0B4A0}" srcOrd="2" destOrd="0" presId="urn:microsoft.com/office/officeart/2018/2/layout/IconVerticalSolidList"/>
    <dgm:cxn modelId="{C7239360-C14C-4642-B728-CA1056795C7D}" type="presParOf" srcId="{9980D35F-2118-4C83-9732-EF5CBBCA6FCA}" destId="{8ABDDEF2-D3EE-48F5-810E-D8B8D64CB1D1}" srcOrd="3" destOrd="0" presId="urn:microsoft.com/office/officeart/2018/2/layout/IconVerticalSolidList"/>
    <dgm:cxn modelId="{6F3279CE-8917-4EF1-A234-27FC6C39FDF6}" type="presParOf" srcId="{C54DDAD1-57E2-410C-AC1B-2D57D298F048}" destId="{F7E222F4-C766-4010-93A0-7F5C3ECC40EC}" srcOrd="1" destOrd="0" presId="urn:microsoft.com/office/officeart/2018/2/layout/IconVerticalSolidList"/>
    <dgm:cxn modelId="{37DAB135-C11D-43AA-B6D6-3BCCFB0C64EF}" type="presParOf" srcId="{C54DDAD1-57E2-410C-AC1B-2D57D298F048}" destId="{87D36025-EDF2-4358-A23A-5EE20443630A}" srcOrd="2" destOrd="0" presId="urn:microsoft.com/office/officeart/2018/2/layout/IconVerticalSolidList"/>
    <dgm:cxn modelId="{87BC9BD5-3469-4707-96C3-150ED01591D8}" type="presParOf" srcId="{87D36025-EDF2-4358-A23A-5EE20443630A}" destId="{E7329DE9-6CBC-4222-BA02-41C8593CFC1E}" srcOrd="0" destOrd="0" presId="urn:microsoft.com/office/officeart/2018/2/layout/IconVerticalSolidList"/>
    <dgm:cxn modelId="{5C091AE1-02CD-4182-B483-D3F3220B80F1}" type="presParOf" srcId="{87D36025-EDF2-4358-A23A-5EE20443630A}" destId="{1E7A56FE-768E-48F9-ABA8-AAF197C8B2AB}" srcOrd="1" destOrd="0" presId="urn:microsoft.com/office/officeart/2018/2/layout/IconVerticalSolidList"/>
    <dgm:cxn modelId="{9652C9A7-CAA5-4654-8165-06B5CEA6D2D3}" type="presParOf" srcId="{87D36025-EDF2-4358-A23A-5EE20443630A}" destId="{A63FC64D-8217-4E60-AC79-C557D2F90AF3}" srcOrd="2" destOrd="0" presId="urn:microsoft.com/office/officeart/2018/2/layout/IconVerticalSolidList"/>
    <dgm:cxn modelId="{C508AD7D-D52C-49D0-AC01-018F430387B6}" type="presParOf" srcId="{87D36025-EDF2-4358-A23A-5EE20443630A}" destId="{24D6C1C7-45DC-4D9D-8D3C-EF806EEEC836}" srcOrd="3" destOrd="0" presId="urn:microsoft.com/office/officeart/2018/2/layout/IconVerticalSolidList"/>
    <dgm:cxn modelId="{AAC131DC-5FF1-46BB-9F2B-AB5E92C6621C}" type="presParOf" srcId="{C54DDAD1-57E2-410C-AC1B-2D57D298F048}" destId="{950A0348-0898-470C-8DF1-782CE8070D06}" srcOrd="3" destOrd="0" presId="urn:microsoft.com/office/officeart/2018/2/layout/IconVerticalSolidList"/>
    <dgm:cxn modelId="{7B6FC3DD-B1BB-47D6-AB8F-BF484D592FC7}" type="presParOf" srcId="{C54DDAD1-57E2-410C-AC1B-2D57D298F048}" destId="{02DBEA77-C4FA-4163-88D1-D6B72205D221}" srcOrd="4" destOrd="0" presId="urn:microsoft.com/office/officeart/2018/2/layout/IconVerticalSolidList"/>
    <dgm:cxn modelId="{34E7FC5C-21A3-4CEB-B75F-1CB6D391A346}" type="presParOf" srcId="{02DBEA77-C4FA-4163-88D1-D6B72205D221}" destId="{625AEBC4-C6DD-430A-8F95-BBF226EF4AB3}" srcOrd="0" destOrd="0" presId="urn:microsoft.com/office/officeart/2018/2/layout/IconVerticalSolidList"/>
    <dgm:cxn modelId="{426A1151-6796-4DFD-B229-4EDCBA3357E5}" type="presParOf" srcId="{02DBEA77-C4FA-4163-88D1-D6B72205D221}" destId="{9EC1BAA1-CEB2-4B9D-A637-07137D038F05}" srcOrd="1" destOrd="0" presId="urn:microsoft.com/office/officeart/2018/2/layout/IconVerticalSolidList"/>
    <dgm:cxn modelId="{3B98EEC3-0427-4C71-B4DB-84ED1B805665}" type="presParOf" srcId="{02DBEA77-C4FA-4163-88D1-D6B72205D221}" destId="{0E4092B3-0527-4E96-B2A5-2B7CA6F4A4FC}" srcOrd="2" destOrd="0" presId="urn:microsoft.com/office/officeart/2018/2/layout/IconVerticalSolidList"/>
    <dgm:cxn modelId="{D4B1EBBD-185E-4D68-A0AA-3E0148E57A22}" type="presParOf" srcId="{02DBEA77-C4FA-4163-88D1-D6B72205D221}" destId="{DEB2A193-A1DC-4B26-848A-CC858F8E32A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503D04-C97E-4622-AE07-D0307CB3B4CA}" type="doc">
      <dgm:prSet loTypeId="urn:microsoft.com/office/officeart/2016/7/layout/LinearArrowProcessNumbered" loCatId="process" qsTypeId="urn:microsoft.com/office/officeart/2005/8/quickstyle/simple2" qsCatId="simple" csTypeId="urn:microsoft.com/office/officeart/2005/8/colors/accent2_2" csCatId="accent2" phldr="1"/>
      <dgm:spPr/>
      <dgm:t>
        <a:bodyPr/>
        <a:lstStyle/>
        <a:p>
          <a:endParaRPr lang="en-US"/>
        </a:p>
      </dgm:t>
    </dgm:pt>
    <dgm:pt modelId="{AAC263CB-8256-4B03-92FE-1622698FB3E9}">
      <dgm:prSet custT="1"/>
      <dgm:spPr>
        <a:solidFill>
          <a:schemeClr val="accent2">
            <a:lumMod val="20000"/>
            <a:lumOff val="80000"/>
            <a:alpha val="90000"/>
          </a:schemeClr>
        </a:solidFill>
        <a:ln>
          <a:noFill/>
        </a:ln>
      </dgm:spPr>
      <dgm:t>
        <a:bodyPr anchor="ctr"/>
        <a:lstStyle/>
        <a:p>
          <a:pPr algn="ctr"/>
          <a:r>
            <a:rPr lang="en-US" sz="1400" dirty="0"/>
            <a:t>Set a destination and/or travel theme</a:t>
          </a:r>
        </a:p>
      </dgm:t>
    </dgm:pt>
    <dgm:pt modelId="{0BEED663-FC38-4EAD-940F-4C475D2C87DB}" type="parTrans" cxnId="{C5E94186-9CB6-4C42-92B3-C546CC53A7B9}">
      <dgm:prSet/>
      <dgm:spPr/>
      <dgm:t>
        <a:bodyPr/>
        <a:lstStyle/>
        <a:p>
          <a:endParaRPr lang="en-US" sz="4000"/>
        </a:p>
      </dgm:t>
    </dgm:pt>
    <dgm:pt modelId="{808B76D0-8EC7-469A-93AC-7A6017188A9D}" type="sibTrans" cxnId="{C5E94186-9CB6-4C42-92B3-C546CC53A7B9}">
      <dgm:prSet phldrT="1" phldr="0"/>
      <dgm:spPr>
        <a:solidFill>
          <a:schemeClr val="accent2"/>
        </a:solidFill>
        <a:ln>
          <a:noFill/>
        </a:ln>
      </dgm:spPr>
      <dgm:t>
        <a:bodyPr/>
        <a:lstStyle/>
        <a:p>
          <a:r>
            <a:rPr lang="en-US" dirty="0">
              <a:solidFill>
                <a:schemeClr val="bg2"/>
              </a:solidFill>
            </a:rPr>
            <a:t>1</a:t>
          </a:r>
        </a:p>
      </dgm:t>
    </dgm:pt>
    <dgm:pt modelId="{4E8D2E69-0173-4BD3-B96A-7A9C5DD12B47}">
      <dgm:prSet custT="1"/>
      <dgm:spPr>
        <a:solidFill>
          <a:schemeClr val="accent2">
            <a:lumMod val="20000"/>
            <a:lumOff val="80000"/>
            <a:alpha val="90000"/>
          </a:schemeClr>
        </a:solidFill>
        <a:ln>
          <a:noFill/>
        </a:ln>
      </dgm:spPr>
      <dgm:t>
        <a:bodyPr anchor="ctr"/>
        <a:lstStyle/>
        <a:p>
          <a:pPr algn="ctr"/>
          <a:r>
            <a:rPr lang="en-US" sz="1400" dirty="0"/>
            <a:t>Set travel dates, mode of travel, </a:t>
          </a:r>
          <a:br>
            <a:rPr lang="en-US" sz="1400" dirty="0"/>
          </a:br>
          <a:r>
            <a:rPr lang="en-US" sz="1400" dirty="0"/>
            <a:t>and find accommodations</a:t>
          </a:r>
        </a:p>
      </dgm:t>
    </dgm:pt>
    <dgm:pt modelId="{B954BF22-E3B3-4A1C-802E-590228BE2D9C}" type="parTrans" cxnId="{0F866C41-EB5F-47BD-A2CD-A58671F15B67}">
      <dgm:prSet/>
      <dgm:spPr/>
      <dgm:t>
        <a:bodyPr/>
        <a:lstStyle/>
        <a:p>
          <a:endParaRPr lang="en-US" sz="4000"/>
        </a:p>
      </dgm:t>
    </dgm:pt>
    <dgm:pt modelId="{FEF1E80E-8A9E-4B0A-817C-2A4CFDCF3FB2}" type="sibTrans" cxnId="{0F866C41-EB5F-47BD-A2CD-A58671F15B67}">
      <dgm:prSet phldrT="2" phldr="0"/>
      <dgm:spPr>
        <a:solidFill>
          <a:schemeClr val="accent2"/>
        </a:solidFill>
        <a:ln>
          <a:noFill/>
        </a:ln>
      </dgm:spPr>
      <dgm:t>
        <a:bodyPr/>
        <a:lstStyle/>
        <a:p>
          <a:r>
            <a:rPr lang="en-US" dirty="0">
              <a:solidFill>
                <a:schemeClr val="bg2"/>
              </a:solidFill>
            </a:rPr>
            <a:t>2</a:t>
          </a:r>
        </a:p>
      </dgm:t>
    </dgm:pt>
    <dgm:pt modelId="{93A6A030-ABAB-4EFA-B539-0FDB3E07C1EF}">
      <dgm:prSet custT="1"/>
      <dgm:spPr>
        <a:solidFill>
          <a:schemeClr val="accent2">
            <a:lumMod val="20000"/>
            <a:lumOff val="80000"/>
            <a:alpha val="90000"/>
          </a:schemeClr>
        </a:solidFill>
        <a:ln>
          <a:noFill/>
        </a:ln>
      </dgm:spPr>
      <dgm:t>
        <a:bodyPr anchor="ctr"/>
        <a:lstStyle/>
        <a:p>
          <a:pPr algn="ctr"/>
          <a:r>
            <a:rPr lang="en-US" sz="1400" dirty="0"/>
            <a:t>Find local attractions, food venues, and activities</a:t>
          </a:r>
        </a:p>
      </dgm:t>
    </dgm:pt>
    <dgm:pt modelId="{3D674B97-6DC6-4A12-85BA-0976D3064237}" type="parTrans" cxnId="{4B40C8DC-6B57-4F5B-8440-7241C649700B}">
      <dgm:prSet/>
      <dgm:spPr/>
      <dgm:t>
        <a:bodyPr/>
        <a:lstStyle/>
        <a:p>
          <a:endParaRPr lang="en-US" sz="4000"/>
        </a:p>
      </dgm:t>
    </dgm:pt>
    <dgm:pt modelId="{BFE0749E-E343-4A6F-BD09-2810EE6B4BD7}" type="sibTrans" cxnId="{4B40C8DC-6B57-4F5B-8440-7241C649700B}">
      <dgm:prSet phldrT="3" phldr="0"/>
      <dgm:spPr>
        <a:solidFill>
          <a:schemeClr val="accent2"/>
        </a:solidFill>
        <a:ln>
          <a:noFill/>
        </a:ln>
      </dgm:spPr>
      <dgm:t>
        <a:bodyPr/>
        <a:lstStyle/>
        <a:p>
          <a:r>
            <a:rPr lang="en-US" dirty="0">
              <a:solidFill>
                <a:schemeClr val="bg2"/>
              </a:solidFill>
            </a:rPr>
            <a:t>3</a:t>
          </a:r>
        </a:p>
      </dgm:t>
    </dgm:pt>
    <dgm:pt modelId="{3C40F323-2A26-1146-9131-B2D8B599E05D}" type="pres">
      <dgm:prSet presAssocID="{D4503D04-C97E-4622-AE07-D0307CB3B4CA}" presName="linearFlow" presStyleCnt="0">
        <dgm:presLayoutVars>
          <dgm:dir/>
          <dgm:animLvl val="lvl"/>
          <dgm:resizeHandles val="exact"/>
        </dgm:presLayoutVars>
      </dgm:prSet>
      <dgm:spPr/>
      <dgm:t>
        <a:bodyPr/>
        <a:lstStyle/>
        <a:p>
          <a:endParaRPr lang="en-US"/>
        </a:p>
      </dgm:t>
    </dgm:pt>
    <dgm:pt modelId="{296CA727-22E4-1143-B024-CE111CF4A770}" type="pres">
      <dgm:prSet presAssocID="{AAC263CB-8256-4B03-92FE-1622698FB3E9}" presName="compositeNode" presStyleCnt="0"/>
      <dgm:spPr/>
    </dgm:pt>
    <dgm:pt modelId="{321FD1E3-6BBE-294B-B4C0-6DC5A435E948}" type="pres">
      <dgm:prSet presAssocID="{AAC263CB-8256-4B03-92FE-1622698FB3E9}" presName="parTx" presStyleLbl="node1" presStyleIdx="0" presStyleCnt="0">
        <dgm:presLayoutVars>
          <dgm:chMax val="0"/>
          <dgm:chPref val="0"/>
          <dgm:bulletEnabled val="1"/>
        </dgm:presLayoutVars>
      </dgm:prSet>
      <dgm:spPr/>
    </dgm:pt>
    <dgm:pt modelId="{70577C9B-C730-EA49-B58D-C5D075366A14}" type="pres">
      <dgm:prSet presAssocID="{AAC263CB-8256-4B03-92FE-1622698FB3E9}" presName="parSh" presStyleCnt="0"/>
      <dgm:spPr/>
    </dgm:pt>
    <dgm:pt modelId="{8B390F72-5471-DD42-9CE3-6F37BDA74B87}" type="pres">
      <dgm:prSet presAssocID="{AAC263CB-8256-4B03-92FE-1622698FB3E9}" presName="lineNode" presStyleLbl="alignAccFollowNode1" presStyleIdx="0" presStyleCnt="9"/>
      <dgm:spPr/>
    </dgm:pt>
    <dgm:pt modelId="{B510E1DB-3720-2045-A15B-D53248B697B7}" type="pres">
      <dgm:prSet presAssocID="{AAC263CB-8256-4B03-92FE-1622698FB3E9}" presName="lineArrowNode" presStyleLbl="alignAccFollowNode1" presStyleIdx="1" presStyleCnt="9"/>
      <dgm:spPr/>
    </dgm:pt>
    <dgm:pt modelId="{CE8B700A-AC6F-0E47-AEFA-DA760C3E6A6D}" type="pres">
      <dgm:prSet presAssocID="{808B76D0-8EC7-469A-93AC-7A6017188A9D}" presName="sibTransNodeCircle" presStyleLbl="alignNode1" presStyleIdx="0" presStyleCnt="3">
        <dgm:presLayoutVars>
          <dgm:chMax val="0"/>
          <dgm:bulletEnabled/>
        </dgm:presLayoutVars>
      </dgm:prSet>
      <dgm:spPr/>
      <dgm:t>
        <a:bodyPr/>
        <a:lstStyle/>
        <a:p>
          <a:endParaRPr lang="en-US"/>
        </a:p>
      </dgm:t>
    </dgm:pt>
    <dgm:pt modelId="{FCC40D6F-EEB6-3446-88E1-B053AA67D0BA}" type="pres">
      <dgm:prSet presAssocID="{808B76D0-8EC7-469A-93AC-7A6017188A9D}" presName="spacerBetweenCircleAndCallout" presStyleCnt="0">
        <dgm:presLayoutVars/>
      </dgm:prSet>
      <dgm:spPr/>
    </dgm:pt>
    <dgm:pt modelId="{12DC819D-BB19-CE49-AFEB-155922B01406}" type="pres">
      <dgm:prSet presAssocID="{AAC263CB-8256-4B03-92FE-1622698FB3E9}" presName="nodeText" presStyleLbl="alignAccFollowNode1" presStyleIdx="2" presStyleCnt="9">
        <dgm:presLayoutVars>
          <dgm:bulletEnabled val="1"/>
        </dgm:presLayoutVars>
      </dgm:prSet>
      <dgm:spPr/>
      <dgm:t>
        <a:bodyPr/>
        <a:lstStyle/>
        <a:p>
          <a:endParaRPr lang="en-US"/>
        </a:p>
      </dgm:t>
    </dgm:pt>
    <dgm:pt modelId="{C23696F0-ABD6-D744-AF78-0E1E04C15B58}" type="pres">
      <dgm:prSet presAssocID="{808B76D0-8EC7-469A-93AC-7A6017188A9D}" presName="sibTransComposite" presStyleCnt="0"/>
      <dgm:spPr/>
    </dgm:pt>
    <dgm:pt modelId="{EC700B7C-22AD-A448-932D-B2D74EB83739}" type="pres">
      <dgm:prSet presAssocID="{4E8D2E69-0173-4BD3-B96A-7A9C5DD12B47}" presName="compositeNode" presStyleCnt="0"/>
      <dgm:spPr/>
    </dgm:pt>
    <dgm:pt modelId="{DA09631C-A7BE-7B4B-B67A-731744F53514}" type="pres">
      <dgm:prSet presAssocID="{4E8D2E69-0173-4BD3-B96A-7A9C5DD12B47}" presName="parTx" presStyleLbl="node1" presStyleIdx="0" presStyleCnt="0">
        <dgm:presLayoutVars>
          <dgm:chMax val="0"/>
          <dgm:chPref val="0"/>
          <dgm:bulletEnabled val="1"/>
        </dgm:presLayoutVars>
      </dgm:prSet>
      <dgm:spPr/>
    </dgm:pt>
    <dgm:pt modelId="{325962D1-06AA-2647-AF55-6B9872C540C1}" type="pres">
      <dgm:prSet presAssocID="{4E8D2E69-0173-4BD3-B96A-7A9C5DD12B47}" presName="parSh" presStyleCnt="0"/>
      <dgm:spPr/>
    </dgm:pt>
    <dgm:pt modelId="{4A0B88BF-91DC-214E-A662-99F2E5E1AA6F}" type="pres">
      <dgm:prSet presAssocID="{4E8D2E69-0173-4BD3-B96A-7A9C5DD12B47}" presName="lineNode" presStyleLbl="alignAccFollowNode1" presStyleIdx="3" presStyleCnt="9"/>
      <dgm:spPr/>
    </dgm:pt>
    <dgm:pt modelId="{C1172316-FFE1-2D41-82E9-8EB0F5EACF76}" type="pres">
      <dgm:prSet presAssocID="{4E8D2E69-0173-4BD3-B96A-7A9C5DD12B47}" presName="lineArrowNode" presStyleLbl="alignAccFollowNode1" presStyleIdx="4" presStyleCnt="9"/>
      <dgm:spPr/>
    </dgm:pt>
    <dgm:pt modelId="{D40ADF37-3E5B-2D42-9470-8264667346F7}" type="pres">
      <dgm:prSet presAssocID="{FEF1E80E-8A9E-4B0A-817C-2A4CFDCF3FB2}" presName="sibTransNodeCircle" presStyleLbl="alignNode1" presStyleIdx="1" presStyleCnt="3">
        <dgm:presLayoutVars>
          <dgm:chMax val="0"/>
          <dgm:bulletEnabled/>
        </dgm:presLayoutVars>
      </dgm:prSet>
      <dgm:spPr/>
      <dgm:t>
        <a:bodyPr/>
        <a:lstStyle/>
        <a:p>
          <a:endParaRPr lang="en-US"/>
        </a:p>
      </dgm:t>
    </dgm:pt>
    <dgm:pt modelId="{9A2130FA-E71D-2149-B6B5-729705DA753F}" type="pres">
      <dgm:prSet presAssocID="{FEF1E80E-8A9E-4B0A-817C-2A4CFDCF3FB2}" presName="spacerBetweenCircleAndCallout" presStyleCnt="0">
        <dgm:presLayoutVars/>
      </dgm:prSet>
      <dgm:spPr/>
    </dgm:pt>
    <dgm:pt modelId="{EA4D4141-C1BF-E74E-8ECF-933FF6EE68D4}" type="pres">
      <dgm:prSet presAssocID="{4E8D2E69-0173-4BD3-B96A-7A9C5DD12B47}" presName="nodeText" presStyleLbl="alignAccFollowNode1" presStyleIdx="5" presStyleCnt="9">
        <dgm:presLayoutVars>
          <dgm:bulletEnabled val="1"/>
        </dgm:presLayoutVars>
      </dgm:prSet>
      <dgm:spPr/>
      <dgm:t>
        <a:bodyPr/>
        <a:lstStyle/>
        <a:p>
          <a:endParaRPr lang="en-US"/>
        </a:p>
      </dgm:t>
    </dgm:pt>
    <dgm:pt modelId="{80422F12-2F31-1041-9626-1A4A27C2D252}" type="pres">
      <dgm:prSet presAssocID="{FEF1E80E-8A9E-4B0A-817C-2A4CFDCF3FB2}" presName="sibTransComposite" presStyleCnt="0"/>
      <dgm:spPr/>
    </dgm:pt>
    <dgm:pt modelId="{B400E8F3-1394-C54D-A864-8B6685A025A9}" type="pres">
      <dgm:prSet presAssocID="{93A6A030-ABAB-4EFA-B539-0FDB3E07C1EF}" presName="compositeNode" presStyleCnt="0"/>
      <dgm:spPr/>
    </dgm:pt>
    <dgm:pt modelId="{0257A0F1-83E2-5242-BBAF-4082D66272A5}" type="pres">
      <dgm:prSet presAssocID="{93A6A030-ABAB-4EFA-B539-0FDB3E07C1EF}" presName="parTx" presStyleLbl="node1" presStyleIdx="0" presStyleCnt="0">
        <dgm:presLayoutVars>
          <dgm:chMax val="0"/>
          <dgm:chPref val="0"/>
          <dgm:bulletEnabled val="1"/>
        </dgm:presLayoutVars>
      </dgm:prSet>
      <dgm:spPr/>
    </dgm:pt>
    <dgm:pt modelId="{7F89A7B0-A25A-A34E-9E43-6769278A1274}" type="pres">
      <dgm:prSet presAssocID="{93A6A030-ABAB-4EFA-B539-0FDB3E07C1EF}" presName="parSh" presStyleCnt="0"/>
      <dgm:spPr/>
    </dgm:pt>
    <dgm:pt modelId="{EBC17C66-42F5-8741-9366-67B899EB8470}" type="pres">
      <dgm:prSet presAssocID="{93A6A030-ABAB-4EFA-B539-0FDB3E07C1EF}" presName="lineNode" presStyleLbl="alignAccFollowNode1" presStyleIdx="6" presStyleCnt="9"/>
      <dgm:spPr/>
    </dgm:pt>
    <dgm:pt modelId="{35A0AD7D-4761-5A4E-8421-A0D0A060E3A2}" type="pres">
      <dgm:prSet presAssocID="{93A6A030-ABAB-4EFA-B539-0FDB3E07C1EF}" presName="lineArrowNode" presStyleLbl="alignAccFollowNode1" presStyleIdx="7" presStyleCnt="9"/>
      <dgm:spPr/>
    </dgm:pt>
    <dgm:pt modelId="{2E09C126-5366-AA41-9BAD-31AD467B40A9}" type="pres">
      <dgm:prSet presAssocID="{BFE0749E-E343-4A6F-BD09-2810EE6B4BD7}" presName="sibTransNodeCircle" presStyleLbl="alignNode1" presStyleIdx="2" presStyleCnt="3">
        <dgm:presLayoutVars>
          <dgm:chMax val="0"/>
          <dgm:bulletEnabled/>
        </dgm:presLayoutVars>
      </dgm:prSet>
      <dgm:spPr/>
      <dgm:t>
        <a:bodyPr/>
        <a:lstStyle/>
        <a:p>
          <a:endParaRPr lang="en-US"/>
        </a:p>
      </dgm:t>
    </dgm:pt>
    <dgm:pt modelId="{7D99A2E4-B1CC-5046-9048-90027FA547BE}" type="pres">
      <dgm:prSet presAssocID="{BFE0749E-E343-4A6F-BD09-2810EE6B4BD7}" presName="spacerBetweenCircleAndCallout" presStyleCnt="0">
        <dgm:presLayoutVars/>
      </dgm:prSet>
      <dgm:spPr/>
    </dgm:pt>
    <dgm:pt modelId="{2CCAA94D-0D9E-CB40-97A3-00A05F4F0DC2}" type="pres">
      <dgm:prSet presAssocID="{93A6A030-ABAB-4EFA-B539-0FDB3E07C1EF}" presName="nodeText" presStyleLbl="alignAccFollowNode1" presStyleIdx="8" presStyleCnt="9">
        <dgm:presLayoutVars>
          <dgm:bulletEnabled val="1"/>
        </dgm:presLayoutVars>
      </dgm:prSet>
      <dgm:spPr/>
      <dgm:t>
        <a:bodyPr/>
        <a:lstStyle/>
        <a:p>
          <a:endParaRPr lang="en-US"/>
        </a:p>
      </dgm:t>
    </dgm:pt>
  </dgm:ptLst>
  <dgm:cxnLst>
    <dgm:cxn modelId="{C5E94186-9CB6-4C42-92B3-C546CC53A7B9}" srcId="{D4503D04-C97E-4622-AE07-D0307CB3B4CA}" destId="{AAC263CB-8256-4B03-92FE-1622698FB3E9}" srcOrd="0" destOrd="0" parTransId="{0BEED663-FC38-4EAD-940F-4C475D2C87DB}" sibTransId="{808B76D0-8EC7-469A-93AC-7A6017188A9D}"/>
    <dgm:cxn modelId="{0F866C41-EB5F-47BD-A2CD-A58671F15B67}" srcId="{D4503D04-C97E-4622-AE07-D0307CB3B4CA}" destId="{4E8D2E69-0173-4BD3-B96A-7A9C5DD12B47}" srcOrd="1" destOrd="0" parTransId="{B954BF22-E3B3-4A1C-802E-590228BE2D9C}" sibTransId="{FEF1E80E-8A9E-4B0A-817C-2A4CFDCF3FB2}"/>
    <dgm:cxn modelId="{D9F8793A-7523-F649-AD1E-5DFCA97DCCFA}" type="presOf" srcId="{FEF1E80E-8A9E-4B0A-817C-2A4CFDCF3FB2}" destId="{D40ADF37-3E5B-2D42-9470-8264667346F7}" srcOrd="0" destOrd="0" presId="urn:microsoft.com/office/officeart/2016/7/layout/LinearArrowProcessNumbered"/>
    <dgm:cxn modelId="{42720694-3F25-164D-8BA7-13098CD1C309}" type="presOf" srcId="{4E8D2E69-0173-4BD3-B96A-7A9C5DD12B47}" destId="{EA4D4141-C1BF-E74E-8ECF-933FF6EE68D4}" srcOrd="0" destOrd="0" presId="urn:microsoft.com/office/officeart/2016/7/layout/LinearArrowProcessNumbered"/>
    <dgm:cxn modelId="{99426D2B-C3FB-C846-9D4D-6EE116D49815}" type="presOf" srcId="{BFE0749E-E343-4A6F-BD09-2810EE6B4BD7}" destId="{2E09C126-5366-AA41-9BAD-31AD467B40A9}" srcOrd="0" destOrd="0" presId="urn:microsoft.com/office/officeart/2016/7/layout/LinearArrowProcessNumbered"/>
    <dgm:cxn modelId="{1DBFCA9C-22A6-CF4B-A1DC-84F892D316C2}" type="presOf" srcId="{AAC263CB-8256-4B03-92FE-1622698FB3E9}" destId="{12DC819D-BB19-CE49-AFEB-155922B01406}" srcOrd="0" destOrd="0" presId="urn:microsoft.com/office/officeart/2016/7/layout/LinearArrowProcessNumbered"/>
    <dgm:cxn modelId="{429BBAB5-E6F3-574F-AC79-1CB7EF13C8D7}" type="presOf" srcId="{D4503D04-C97E-4622-AE07-D0307CB3B4CA}" destId="{3C40F323-2A26-1146-9131-B2D8B599E05D}" srcOrd="0" destOrd="0" presId="urn:microsoft.com/office/officeart/2016/7/layout/LinearArrowProcessNumbered"/>
    <dgm:cxn modelId="{9640184F-42CF-0441-8D18-50F45B342AD6}" type="presOf" srcId="{808B76D0-8EC7-469A-93AC-7A6017188A9D}" destId="{CE8B700A-AC6F-0E47-AEFA-DA760C3E6A6D}" srcOrd="0" destOrd="0" presId="urn:microsoft.com/office/officeart/2016/7/layout/LinearArrowProcessNumbered"/>
    <dgm:cxn modelId="{4B40C8DC-6B57-4F5B-8440-7241C649700B}" srcId="{D4503D04-C97E-4622-AE07-D0307CB3B4CA}" destId="{93A6A030-ABAB-4EFA-B539-0FDB3E07C1EF}" srcOrd="2" destOrd="0" parTransId="{3D674B97-6DC6-4A12-85BA-0976D3064237}" sibTransId="{BFE0749E-E343-4A6F-BD09-2810EE6B4BD7}"/>
    <dgm:cxn modelId="{62985F13-79FA-BC4A-8783-3DAA0F1FAA2F}" type="presOf" srcId="{93A6A030-ABAB-4EFA-B539-0FDB3E07C1EF}" destId="{2CCAA94D-0D9E-CB40-97A3-00A05F4F0DC2}" srcOrd="0" destOrd="0" presId="urn:microsoft.com/office/officeart/2016/7/layout/LinearArrowProcessNumbered"/>
    <dgm:cxn modelId="{AF33346B-FE09-2E43-B098-7822C74FDC14}" type="presParOf" srcId="{3C40F323-2A26-1146-9131-B2D8B599E05D}" destId="{296CA727-22E4-1143-B024-CE111CF4A770}" srcOrd="0" destOrd="0" presId="urn:microsoft.com/office/officeart/2016/7/layout/LinearArrowProcessNumbered"/>
    <dgm:cxn modelId="{06A584FA-9EF5-5348-A462-AB4A83E01DCB}" type="presParOf" srcId="{296CA727-22E4-1143-B024-CE111CF4A770}" destId="{321FD1E3-6BBE-294B-B4C0-6DC5A435E948}" srcOrd="0" destOrd="0" presId="urn:microsoft.com/office/officeart/2016/7/layout/LinearArrowProcessNumbered"/>
    <dgm:cxn modelId="{3DCC91DD-666F-FD47-97D0-0373CDD777BB}" type="presParOf" srcId="{296CA727-22E4-1143-B024-CE111CF4A770}" destId="{70577C9B-C730-EA49-B58D-C5D075366A14}" srcOrd="1" destOrd="0" presId="urn:microsoft.com/office/officeart/2016/7/layout/LinearArrowProcessNumbered"/>
    <dgm:cxn modelId="{4F7E7384-CB47-7A4B-A7DC-54496DEF3BF2}" type="presParOf" srcId="{70577C9B-C730-EA49-B58D-C5D075366A14}" destId="{8B390F72-5471-DD42-9CE3-6F37BDA74B87}" srcOrd="0" destOrd="0" presId="urn:microsoft.com/office/officeart/2016/7/layout/LinearArrowProcessNumbered"/>
    <dgm:cxn modelId="{EA7A12D7-4D88-1B45-AA6B-10A5D6721337}" type="presParOf" srcId="{70577C9B-C730-EA49-B58D-C5D075366A14}" destId="{B510E1DB-3720-2045-A15B-D53248B697B7}" srcOrd="1" destOrd="0" presId="urn:microsoft.com/office/officeart/2016/7/layout/LinearArrowProcessNumbered"/>
    <dgm:cxn modelId="{AB2F9F3E-06CC-A242-A5D9-205452070D3C}" type="presParOf" srcId="{70577C9B-C730-EA49-B58D-C5D075366A14}" destId="{CE8B700A-AC6F-0E47-AEFA-DA760C3E6A6D}" srcOrd="2" destOrd="0" presId="urn:microsoft.com/office/officeart/2016/7/layout/LinearArrowProcessNumbered"/>
    <dgm:cxn modelId="{5972EA4C-C3BE-4C46-B56F-882865FC2AAB}" type="presParOf" srcId="{70577C9B-C730-EA49-B58D-C5D075366A14}" destId="{FCC40D6F-EEB6-3446-88E1-B053AA67D0BA}" srcOrd="3" destOrd="0" presId="urn:microsoft.com/office/officeart/2016/7/layout/LinearArrowProcessNumbered"/>
    <dgm:cxn modelId="{AB1C3499-BBA5-2244-94C6-0DC933F2D4D2}" type="presParOf" srcId="{296CA727-22E4-1143-B024-CE111CF4A770}" destId="{12DC819D-BB19-CE49-AFEB-155922B01406}" srcOrd="2" destOrd="0" presId="urn:microsoft.com/office/officeart/2016/7/layout/LinearArrowProcessNumbered"/>
    <dgm:cxn modelId="{08F0ADDE-2970-8B4F-941B-7A991543CDC5}" type="presParOf" srcId="{3C40F323-2A26-1146-9131-B2D8B599E05D}" destId="{C23696F0-ABD6-D744-AF78-0E1E04C15B58}" srcOrd="1" destOrd="0" presId="urn:microsoft.com/office/officeart/2016/7/layout/LinearArrowProcessNumbered"/>
    <dgm:cxn modelId="{CAF410FE-C712-5841-935C-7618E7C200C3}" type="presParOf" srcId="{3C40F323-2A26-1146-9131-B2D8B599E05D}" destId="{EC700B7C-22AD-A448-932D-B2D74EB83739}" srcOrd="2" destOrd="0" presId="urn:microsoft.com/office/officeart/2016/7/layout/LinearArrowProcessNumbered"/>
    <dgm:cxn modelId="{F0045999-1782-9846-A60D-3738A61DEE2D}" type="presParOf" srcId="{EC700B7C-22AD-A448-932D-B2D74EB83739}" destId="{DA09631C-A7BE-7B4B-B67A-731744F53514}" srcOrd="0" destOrd="0" presId="urn:microsoft.com/office/officeart/2016/7/layout/LinearArrowProcessNumbered"/>
    <dgm:cxn modelId="{37EB15ED-5F22-C849-B69C-A92D19754292}" type="presParOf" srcId="{EC700B7C-22AD-A448-932D-B2D74EB83739}" destId="{325962D1-06AA-2647-AF55-6B9872C540C1}" srcOrd="1" destOrd="0" presId="urn:microsoft.com/office/officeart/2016/7/layout/LinearArrowProcessNumbered"/>
    <dgm:cxn modelId="{EA52BA3B-55B6-F04E-B877-AAFA290DD2A0}" type="presParOf" srcId="{325962D1-06AA-2647-AF55-6B9872C540C1}" destId="{4A0B88BF-91DC-214E-A662-99F2E5E1AA6F}" srcOrd="0" destOrd="0" presId="urn:microsoft.com/office/officeart/2016/7/layout/LinearArrowProcessNumbered"/>
    <dgm:cxn modelId="{BADAD535-4998-854F-95AB-8065F883495C}" type="presParOf" srcId="{325962D1-06AA-2647-AF55-6B9872C540C1}" destId="{C1172316-FFE1-2D41-82E9-8EB0F5EACF76}" srcOrd="1" destOrd="0" presId="urn:microsoft.com/office/officeart/2016/7/layout/LinearArrowProcessNumbered"/>
    <dgm:cxn modelId="{A31EA0B2-1FEC-E647-8CC7-E93E1A3BBEE4}" type="presParOf" srcId="{325962D1-06AA-2647-AF55-6B9872C540C1}" destId="{D40ADF37-3E5B-2D42-9470-8264667346F7}" srcOrd="2" destOrd="0" presId="urn:microsoft.com/office/officeart/2016/7/layout/LinearArrowProcessNumbered"/>
    <dgm:cxn modelId="{7C7AF049-07F5-3D48-B524-40B594521C0E}" type="presParOf" srcId="{325962D1-06AA-2647-AF55-6B9872C540C1}" destId="{9A2130FA-E71D-2149-B6B5-729705DA753F}" srcOrd="3" destOrd="0" presId="urn:microsoft.com/office/officeart/2016/7/layout/LinearArrowProcessNumbered"/>
    <dgm:cxn modelId="{2B704C1F-FB45-6846-8ACF-7DFD906A03FD}" type="presParOf" srcId="{EC700B7C-22AD-A448-932D-B2D74EB83739}" destId="{EA4D4141-C1BF-E74E-8ECF-933FF6EE68D4}" srcOrd="2" destOrd="0" presId="urn:microsoft.com/office/officeart/2016/7/layout/LinearArrowProcessNumbered"/>
    <dgm:cxn modelId="{1CBF126D-59DC-A749-87E9-89529DAC5CF9}" type="presParOf" srcId="{3C40F323-2A26-1146-9131-B2D8B599E05D}" destId="{80422F12-2F31-1041-9626-1A4A27C2D252}" srcOrd="3" destOrd="0" presId="urn:microsoft.com/office/officeart/2016/7/layout/LinearArrowProcessNumbered"/>
    <dgm:cxn modelId="{1CA31CC6-FF26-8C48-A4FC-D711E0756948}" type="presParOf" srcId="{3C40F323-2A26-1146-9131-B2D8B599E05D}" destId="{B400E8F3-1394-C54D-A864-8B6685A025A9}" srcOrd="4" destOrd="0" presId="urn:microsoft.com/office/officeart/2016/7/layout/LinearArrowProcessNumbered"/>
    <dgm:cxn modelId="{74717302-7DE9-224F-B1CD-76F865FDA5FE}" type="presParOf" srcId="{B400E8F3-1394-C54D-A864-8B6685A025A9}" destId="{0257A0F1-83E2-5242-BBAF-4082D66272A5}" srcOrd="0" destOrd="0" presId="urn:microsoft.com/office/officeart/2016/7/layout/LinearArrowProcessNumbered"/>
    <dgm:cxn modelId="{C5DD2B2A-FC1A-454B-B757-355679C5FDD8}" type="presParOf" srcId="{B400E8F3-1394-C54D-A864-8B6685A025A9}" destId="{7F89A7B0-A25A-A34E-9E43-6769278A1274}" srcOrd="1" destOrd="0" presId="urn:microsoft.com/office/officeart/2016/7/layout/LinearArrowProcessNumbered"/>
    <dgm:cxn modelId="{88930CF3-84F7-9843-BDE5-D5840E07F50F}" type="presParOf" srcId="{7F89A7B0-A25A-A34E-9E43-6769278A1274}" destId="{EBC17C66-42F5-8741-9366-67B899EB8470}" srcOrd="0" destOrd="0" presId="urn:microsoft.com/office/officeart/2016/7/layout/LinearArrowProcessNumbered"/>
    <dgm:cxn modelId="{3FCD1D2F-BBCE-A846-A46E-E40F1DC2FDC3}" type="presParOf" srcId="{7F89A7B0-A25A-A34E-9E43-6769278A1274}" destId="{35A0AD7D-4761-5A4E-8421-A0D0A060E3A2}" srcOrd="1" destOrd="0" presId="urn:microsoft.com/office/officeart/2016/7/layout/LinearArrowProcessNumbered"/>
    <dgm:cxn modelId="{8A7389E2-D319-C247-9F95-E95454110E5E}" type="presParOf" srcId="{7F89A7B0-A25A-A34E-9E43-6769278A1274}" destId="{2E09C126-5366-AA41-9BAD-31AD467B40A9}" srcOrd="2" destOrd="0" presId="urn:microsoft.com/office/officeart/2016/7/layout/LinearArrowProcessNumbered"/>
    <dgm:cxn modelId="{7937D3DA-C6FF-0645-9968-6895E17334D2}" type="presParOf" srcId="{7F89A7B0-A25A-A34E-9E43-6769278A1274}" destId="{7D99A2E4-B1CC-5046-9048-90027FA547BE}" srcOrd="3" destOrd="0" presId="urn:microsoft.com/office/officeart/2016/7/layout/LinearArrowProcessNumbered"/>
    <dgm:cxn modelId="{25E39B2A-D0CD-1C4C-BF9E-1BC8BDC7AAAC}" type="presParOf" srcId="{B400E8F3-1394-C54D-A864-8B6685A025A9}" destId="{2CCAA94D-0D9E-CB40-97A3-00A05F4F0DC2}" srcOrd="2" destOrd="0" presId="urn:microsoft.com/office/officeart/2016/7/layout/LinearArrowProcessNumbered"/>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25A03-8A30-40B2-A251-4BE180558007}">
      <dsp:nvSpPr>
        <dsp:cNvPr id="0" name=""/>
        <dsp:cNvSpPr/>
      </dsp:nvSpPr>
      <dsp:spPr>
        <a:xfrm>
          <a:off x="0" y="437"/>
          <a:ext cx="6176776"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154ADC-7C71-49D8-B272-61A29620255E}">
      <dsp:nvSpPr>
        <dsp:cNvPr id="0" name=""/>
        <dsp:cNvSpPr/>
      </dsp:nvSpPr>
      <dsp:spPr>
        <a:xfrm>
          <a:off x="309459" y="230613"/>
          <a:ext cx="562654" cy="562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ABDDEF2-D3EE-48F5-810E-D8B8D64CB1D1}">
      <dsp:nvSpPr>
        <dsp:cNvPr id="0" name=""/>
        <dsp:cNvSpPr/>
      </dsp:nvSpPr>
      <dsp:spPr>
        <a:xfrm>
          <a:off x="1181573" y="437"/>
          <a:ext cx="4995202"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lvl="0" algn="l" defTabSz="1111250">
            <a:lnSpc>
              <a:spcPct val="100000"/>
            </a:lnSpc>
            <a:spcBef>
              <a:spcPct val="0"/>
            </a:spcBef>
            <a:spcAft>
              <a:spcPct val="35000"/>
            </a:spcAft>
          </a:pPr>
          <a:r>
            <a:rPr lang="en-US" sz="2500" kern="1200" dirty="0">
              <a:latin typeface="Burn Wood" pitchFamily="2" charset="0"/>
            </a:rPr>
            <a:t>Reduce and Eliminate Expenses</a:t>
          </a:r>
        </a:p>
      </dsp:txBody>
      <dsp:txXfrm>
        <a:off x="1181573" y="437"/>
        <a:ext cx="4995202" cy="1023007"/>
      </dsp:txXfrm>
    </dsp:sp>
    <dsp:sp modelId="{E7329DE9-6CBC-4222-BA02-41C8593CFC1E}">
      <dsp:nvSpPr>
        <dsp:cNvPr id="0" name=""/>
        <dsp:cNvSpPr/>
      </dsp:nvSpPr>
      <dsp:spPr>
        <a:xfrm>
          <a:off x="0" y="1279196"/>
          <a:ext cx="6176776"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A56FE-768E-48F9-ABA8-AAF197C8B2AB}">
      <dsp:nvSpPr>
        <dsp:cNvPr id="0" name=""/>
        <dsp:cNvSpPr/>
      </dsp:nvSpPr>
      <dsp:spPr>
        <a:xfrm>
          <a:off x="309459" y="1509372"/>
          <a:ext cx="562654" cy="562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4D6C1C7-45DC-4D9D-8D3C-EF806EEEC836}">
      <dsp:nvSpPr>
        <dsp:cNvPr id="0" name=""/>
        <dsp:cNvSpPr/>
      </dsp:nvSpPr>
      <dsp:spPr>
        <a:xfrm>
          <a:off x="1181573" y="1279196"/>
          <a:ext cx="4995202"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lvl="0" algn="l" defTabSz="1111250">
            <a:lnSpc>
              <a:spcPct val="100000"/>
            </a:lnSpc>
            <a:spcBef>
              <a:spcPct val="0"/>
            </a:spcBef>
            <a:spcAft>
              <a:spcPct val="35000"/>
            </a:spcAft>
          </a:pPr>
          <a:r>
            <a:rPr lang="en-US" sz="2500" kern="1200" dirty="0">
              <a:latin typeface="Burn Wood" pitchFamily="2" charset="0"/>
            </a:rPr>
            <a:t>Decide on a Location</a:t>
          </a:r>
        </a:p>
      </dsp:txBody>
      <dsp:txXfrm>
        <a:off x="1181573" y="1279196"/>
        <a:ext cx="4995202" cy="1023007"/>
      </dsp:txXfrm>
    </dsp:sp>
    <dsp:sp modelId="{625AEBC4-C6DD-430A-8F95-BBF226EF4AB3}">
      <dsp:nvSpPr>
        <dsp:cNvPr id="0" name=""/>
        <dsp:cNvSpPr/>
      </dsp:nvSpPr>
      <dsp:spPr>
        <a:xfrm>
          <a:off x="0" y="2557955"/>
          <a:ext cx="6176776"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C1BAA1-CEB2-4B9D-A637-07137D038F05}">
      <dsp:nvSpPr>
        <dsp:cNvPr id="0" name=""/>
        <dsp:cNvSpPr/>
      </dsp:nvSpPr>
      <dsp:spPr>
        <a:xfrm>
          <a:off x="309459" y="2788132"/>
          <a:ext cx="562654" cy="562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EB2A193-A1DC-4B26-848A-CC858F8E32AC}">
      <dsp:nvSpPr>
        <dsp:cNvPr id="0" name=""/>
        <dsp:cNvSpPr/>
      </dsp:nvSpPr>
      <dsp:spPr>
        <a:xfrm>
          <a:off x="1181573" y="2557955"/>
          <a:ext cx="4995202"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lvl="0" algn="l" defTabSz="1111250">
            <a:lnSpc>
              <a:spcPct val="100000"/>
            </a:lnSpc>
            <a:spcBef>
              <a:spcPct val="0"/>
            </a:spcBef>
            <a:spcAft>
              <a:spcPct val="35000"/>
            </a:spcAft>
          </a:pPr>
          <a:r>
            <a:rPr lang="en-US" sz="2500" kern="1200" dirty="0">
              <a:latin typeface="Burn Wood" pitchFamily="2" charset="0"/>
            </a:rPr>
            <a:t>Set Goals and Create a Plan</a:t>
          </a:r>
        </a:p>
      </dsp:txBody>
      <dsp:txXfrm>
        <a:off x="1181573" y="2557955"/>
        <a:ext cx="4995202" cy="1023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25A03-8A30-40B2-A251-4BE180558007}">
      <dsp:nvSpPr>
        <dsp:cNvPr id="0" name=""/>
        <dsp:cNvSpPr/>
      </dsp:nvSpPr>
      <dsp:spPr>
        <a:xfrm>
          <a:off x="0" y="437"/>
          <a:ext cx="6176776"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154ADC-7C71-49D8-B272-61A29620255E}">
      <dsp:nvSpPr>
        <dsp:cNvPr id="0" name=""/>
        <dsp:cNvSpPr/>
      </dsp:nvSpPr>
      <dsp:spPr>
        <a:xfrm>
          <a:off x="309459" y="230613"/>
          <a:ext cx="562654" cy="562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ABDDEF2-D3EE-48F5-810E-D8B8D64CB1D1}">
      <dsp:nvSpPr>
        <dsp:cNvPr id="0" name=""/>
        <dsp:cNvSpPr/>
      </dsp:nvSpPr>
      <dsp:spPr>
        <a:xfrm>
          <a:off x="1181573" y="437"/>
          <a:ext cx="4995202"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lvl="0" algn="l" defTabSz="1111250">
            <a:lnSpc>
              <a:spcPct val="100000"/>
            </a:lnSpc>
            <a:spcBef>
              <a:spcPct val="0"/>
            </a:spcBef>
            <a:spcAft>
              <a:spcPct val="35000"/>
            </a:spcAft>
          </a:pPr>
          <a:r>
            <a:rPr lang="en-US" sz="2500" kern="1200" dirty="0">
              <a:latin typeface="Burn Wood" pitchFamily="2" charset="0"/>
            </a:rPr>
            <a:t>Reduce and Eliminate Expenses</a:t>
          </a:r>
        </a:p>
      </dsp:txBody>
      <dsp:txXfrm>
        <a:off x="1181573" y="437"/>
        <a:ext cx="4995202" cy="1023007"/>
      </dsp:txXfrm>
    </dsp:sp>
    <dsp:sp modelId="{E7329DE9-6CBC-4222-BA02-41C8593CFC1E}">
      <dsp:nvSpPr>
        <dsp:cNvPr id="0" name=""/>
        <dsp:cNvSpPr/>
      </dsp:nvSpPr>
      <dsp:spPr>
        <a:xfrm>
          <a:off x="0" y="1279196"/>
          <a:ext cx="6176776"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A56FE-768E-48F9-ABA8-AAF197C8B2AB}">
      <dsp:nvSpPr>
        <dsp:cNvPr id="0" name=""/>
        <dsp:cNvSpPr/>
      </dsp:nvSpPr>
      <dsp:spPr>
        <a:xfrm>
          <a:off x="309459" y="1509372"/>
          <a:ext cx="562654" cy="562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4D6C1C7-45DC-4D9D-8D3C-EF806EEEC836}">
      <dsp:nvSpPr>
        <dsp:cNvPr id="0" name=""/>
        <dsp:cNvSpPr/>
      </dsp:nvSpPr>
      <dsp:spPr>
        <a:xfrm>
          <a:off x="1181573" y="1279196"/>
          <a:ext cx="4995202"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lvl="0" algn="l" defTabSz="1111250">
            <a:lnSpc>
              <a:spcPct val="100000"/>
            </a:lnSpc>
            <a:spcBef>
              <a:spcPct val="0"/>
            </a:spcBef>
            <a:spcAft>
              <a:spcPct val="35000"/>
            </a:spcAft>
          </a:pPr>
          <a:r>
            <a:rPr lang="en-US" sz="2500" kern="1200" dirty="0">
              <a:latin typeface="Burn Wood" pitchFamily="2" charset="0"/>
            </a:rPr>
            <a:t>Decide on a Location</a:t>
          </a:r>
        </a:p>
      </dsp:txBody>
      <dsp:txXfrm>
        <a:off x="1181573" y="1279196"/>
        <a:ext cx="4995202" cy="1023007"/>
      </dsp:txXfrm>
    </dsp:sp>
    <dsp:sp modelId="{625AEBC4-C6DD-430A-8F95-BBF226EF4AB3}">
      <dsp:nvSpPr>
        <dsp:cNvPr id="0" name=""/>
        <dsp:cNvSpPr/>
      </dsp:nvSpPr>
      <dsp:spPr>
        <a:xfrm>
          <a:off x="0" y="2557955"/>
          <a:ext cx="6176776"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C1BAA1-CEB2-4B9D-A637-07137D038F05}">
      <dsp:nvSpPr>
        <dsp:cNvPr id="0" name=""/>
        <dsp:cNvSpPr/>
      </dsp:nvSpPr>
      <dsp:spPr>
        <a:xfrm>
          <a:off x="309459" y="2788132"/>
          <a:ext cx="562654" cy="562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EB2A193-A1DC-4B26-848A-CC858F8E32AC}">
      <dsp:nvSpPr>
        <dsp:cNvPr id="0" name=""/>
        <dsp:cNvSpPr/>
      </dsp:nvSpPr>
      <dsp:spPr>
        <a:xfrm>
          <a:off x="1181573" y="2557955"/>
          <a:ext cx="4995202"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lvl="0" algn="l" defTabSz="1111250">
            <a:lnSpc>
              <a:spcPct val="100000"/>
            </a:lnSpc>
            <a:spcBef>
              <a:spcPct val="0"/>
            </a:spcBef>
            <a:spcAft>
              <a:spcPct val="35000"/>
            </a:spcAft>
          </a:pPr>
          <a:r>
            <a:rPr lang="en-US" sz="2500" kern="1200" dirty="0">
              <a:latin typeface="Burn Wood" pitchFamily="2" charset="0"/>
            </a:rPr>
            <a:t>Set Goals and Create a Plan</a:t>
          </a:r>
        </a:p>
      </dsp:txBody>
      <dsp:txXfrm>
        <a:off x="1181573" y="2557955"/>
        <a:ext cx="4995202" cy="10230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90F72-5471-DD42-9CE3-6F37BDA74B87}">
      <dsp:nvSpPr>
        <dsp:cNvPr id="0" name=""/>
        <dsp:cNvSpPr/>
      </dsp:nvSpPr>
      <dsp:spPr>
        <a:xfrm>
          <a:off x="1031504" y="723664"/>
          <a:ext cx="822790" cy="71"/>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10E1DB-3720-2045-A15B-D53248B697B7}">
      <dsp:nvSpPr>
        <dsp:cNvPr id="0" name=""/>
        <dsp:cNvSpPr/>
      </dsp:nvSpPr>
      <dsp:spPr>
        <a:xfrm>
          <a:off x="1903662" y="654586"/>
          <a:ext cx="94620" cy="177119"/>
        </a:xfrm>
        <a:prstGeom prst="chevron">
          <a:avLst>
            <a:gd name="adj" fmla="val 90000"/>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8B700A-AC6F-0E47-AEFA-DA760C3E6A6D}">
      <dsp:nvSpPr>
        <dsp:cNvPr id="0" name=""/>
        <dsp:cNvSpPr/>
      </dsp:nvSpPr>
      <dsp:spPr>
        <a:xfrm>
          <a:off x="517500" y="312545"/>
          <a:ext cx="822310" cy="822310"/>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910" tIns="31910" rIns="31910" bIns="31910" numCol="1" spcCol="1270" anchor="ctr" anchorCtr="0">
          <a:noAutofit/>
        </a:bodyPr>
        <a:lstStyle/>
        <a:p>
          <a:pPr lvl="0" algn="ctr" defTabSz="1733550">
            <a:lnSpc>
              <a:spcPct val="90000"/>
            </a:lnSpc>
            <a:spcBef>
              <a:spcPct val="0"/>
            </a:spcBef>
            <a:spcAft>
              <a:spcPct val="35000"/>
            </a:spcAft>
          </a:pPr>
          <a:r>
            <a:rPr lang="en-US" sz="3900" kern="1200" dirty="0">
              <a:solidFill>
                <a:schemeClr val="bg2"/>
              </a:solidFill>
            </a:rPr>
            <a:t>1</a:t>
          </a:r>
        </a:p>
      </dsp:txBody>
      <dsp:txXfrm>
        <a:off x="637925" y="432970"/>
        <a:ext cx="581460" cy="581460"/>
      </dsp:txXfrm>
    </dsp:sp>
    <dsp:sp modelId="{12DC819D-BB19-CE49-AFEB-155922B01406}">
      <dsp:nvSpPr>
        <dsp:cNvPr id="0" name=""/>
        <dsp:cNvSpPr/>
      </dsp:nvSpPr>
      <dsp:spPr>
        <a:xfrm>
          <a:off x="3016" y="1299893"/>
          <a:ext cx="1851278" cy="1965600"/>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146031" tIns="165100" rIns="146031" bIns="165100" numCol="1" spcCol="1270" anchor="ctr" anchorCtr="0">
          <a:noAutofit/>
        </a:bodyPr>
        <a:lstStyle/>
        <a:p>
          <a:pPr lvl="0" algn="ctr" defTabSz="622300">
            <a:lnSpc>
              <a:spcPct val="90000"/>
            </a:lnSpc>
            <a:spcBef>
              <a:spcPct val="0"/>
            </a:spcBef>
            <a:spcAft>
              <a:spcPct val="35000"/>
            </a:spcAft>
          </a:pPr>
          <a:r>
            <a:rPr lang="en-US" sz="1400" kern="1200" dirty="0"/>
            <a:t>Set a destination and/or travel theme</a:t>
          </a:r>
        </a:p>
      </dsp:txBody>
      <dsp:txXfrm>
        <a:off x="3016" y="1670149"/>
        <a:ext cx="1851278" cy="1595344"/>
      </dsp:txXfrm>
    </dsp:sp>
    <dsp:sp modelId="{4A0B88BF-91DC-214E-A662-99F2E5E1AA6F}">
      <dsp:nvSpPr>
        <dsp:cNvPr id="0" name=""/>
        <dsp:cNvSpPr/>
      </dsp:nvSpPr>
      <dsp:spPr>
        <a:xfrm>
          <a:off x="2059992" y="725063"/>
          <a:ext cx="1851278" cy="72"/>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172316-FFE1-2D41-82E9-8EB0F5EACF76}">
      <dsp:nvSpPr>
        <dsp:cNvPr id="0" name=""/>
        <dsp:cNvSpPr/>
      </dsp:nvSpPr>
      <dsp:spPr>
        <a:xfrm>
          <a:off x="3960639" y="655750"/>
          <a:ext cx="94620" cy="178327"/>
        </a:xfrm>
        <a:prstGeom prst="chevron">
          <a:avLst>
            <a:gd name="adj" fmla="val 90000"/>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0ADF37-3E5B-2D42-9470-8264667346F7}">
      <dsp:nvSpPr>
        <dsp:cNvPr id="0" name=""/>
        <dsp:cNvSpPr/>
      </dsp:nvSpPr>
      <dsp:spPr>
        <a:xfrm>
          <a:off x="2574476" y="313944"/>
          <a:ext cx="822310" cy="822310"/>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910" tIns="31910" rIns="31910" bIns="31910" numCol="1" spcCol="1270" anchor="ctr" anchorCtr="0">
          <a:noAutofit/>
        </a:bodyPr>
        <a:lstStyle/>
        <a:p>
          <a:pPr lvl="0" algn="ctr" defTabSz="1733550">
            <a:lnSpc>
              <a:spcPct val="90000"/>
            </a:lnSpc>
            <a:spcBef>
              <a:spcPct val="0"/>
            </a:spcBef>
            <a:spcAft>
              <a:spcPct val="35000"/>
            </a:spcAft>
          </a:pPr>
          <a:r>
            <a:rPr lang="en-US" sz="3900" kern="1200" dirty="0">
              <a:solidFill>
                <a:schemeClr val="bg2"/>
              </a:solidFill>
            </a:rPr>
            <a:t>2</a:t>
          </a:r>
        </a:p>
      </dsp:txBody>
      <dsp:txXfrm>
        <a:off x="2694901" y="434369"/>
        <a:ext cx="581460" cy="581460"/>
      </dsp:txXfrm>
    </dsp:sp>
    <dsp:sp modelId="{EA4D4141-C1BF-E74E-8ECF-933FF6EE68D4}">
      <dsp:nvSpPr>
        <dsp:cNvPr id="0" name=""/>
        <dsp:cNvSpPr/>
      </dsp:nvSpPr>
      <dsp:spPr>
        <a:xfrm>
          <a:off x="2059992" y="1303254"/>
          <a:ext cx="1851278" cy="1965600"/>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146031" tIns="165100" rIns="146031" bIns="165100" numCol="1" spcCol="1270" anchor="ctr" anchorCtr="0">
          <a:noAutofit/>
        </a:bodyPr>
        <a:lstStyle/>
        <a:p>
          <a:pPr lvl="0" algn="ctr" defTabSz="622300">
            <a:lnSpc>
              <a:spcPct val="90000"/>
            </a:lnSpc>
            <a:spcBef>
              <a:spcPct val="0"/>
            </a:spcBef>
            <a:spcAft>
              <a:spcPct val="35000"/>
            </a:spcAft>
          </a:pPr>
          <a:r>
            <a:rPr lang="en-US" sz="1400" kern="1200" dirty="0"/>
            <a:t>Set travel dates, mode of travel, </a:t>
          </a:r>
          <a:br>
            <a:rPr lang="en-US" sz="1400" kern="1200" dirty="0"/>
          </a:br>
          <a:r>
            <a:rPr lang="en-US" sz="1400" kern="1200" dirty="0"/>
            <a:t>and find accommodations</a:t>
          </a:r>
        </a:p>
      </dsp:txBody>
      <dsp:txXfrm>
        <a:off x="2059992" y="1673510"/>
        <a:ext cx="1851278" cy="1595344"/>
      </dsp:txXfrm>
    </dsp:sp>
    <dsp:sp modelId="{EBC17C66-42F5-8741-9366-67B899EB8470}">
      <dsp:nvSpPr>
        <dsp:cNvPr id="0" name=""/>
        <dsp:cNvSpPr/>
      </dsp:nvSpPr>
      <dsp:spPr>
        <a:xfrm>
          <a:off x="4116969" y="725063"/>
          <a:ext cx="925639" cy="72"/>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09C126-5366-AA41-9BAD-31AD467B40A9}">
      <dsp:nvSpPr>
        <dsp:cNvPr id="0" name=""/>
        <dsp:cNvSpPr/>
      </dsp:nvSpPr>
      <dsp:spPr>
        <a:xfrm>
          <a:off x="4631453" y="313944"/>
          <a:ext cx="822310" cy="822310"/>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910" tIns="31910" rIns="31910" bIns="31910" numCol="1" spcCol="1270" anchor="ctr" anchorCtr="0">
          <a:noAutofit/>
        </a:bodyPr>
        <a:lstStyle/>
        <a:p>
          <a:pPr lvl="0" algn="ctr" defTabSz="1733550">
            <a:lnSpc>
              <a:spcPct val="90000"/>
            </a:lnSpc>
            <a:spcBef>
              <a:spcPct val="0"/>
            </a:spcBef>
            <a:spcAft>
              <a:spcPct val="35000"/>
            </a:spcAft>
          </a:pPr>
          <a:r>
            <a:rPr lang="en-US" sz="3900" kern="1200" dirty="0">
              <a:solidFill>
                <a:schemeClr val="bg2"/>
              </a:solidFill>
            </a:rPr>
            <a:t>3</a:t>
          </a:r>
        </a:p>
      </dsp:txBody>
      <dsp:txXfrm>
        <a:off x="4751878" y="434369"/>
        <a:ext cx="581460" cy="581460"/>
      </dsp:txXfrm>
    </dsp:sp>
    <dsp:sp modelId="{2CCAA94D-0D9E-CB40-97A3-00A05F4F0DC2}">
      <dsp:nvSpPr>
        <dsp:cNvPr id="0" name=""/>
        <dsp:cNvSpPr/>
      </dsp:nvSpPr>
      <dsp:spPr>
        <a:xfrm>
          <a:off x="4116969" y="1303254"/>
          <a:ext cx="1851278" cy="1965600"/>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146031" tIns="165100" rIns="146031" bIns="165100" numCol="1" spcCol="1270" anchor="ctr" anchorCtr="0">
          <a:noAutofit/>
        </a:bodyPr>
        <a:lstStyle/>
        <a:p>
          <a:pPr lvl="0" algn="ctr" defTabSz="622300">
            <a:lnSpc>
              <a:spcPct val="90000"/>
            </a:lnSpc>
            <a:spcBef>
              <a:spcPct val="0"/>
            </a:spcBef>
            <a:spcAft>
              <a:spcPct val="35000"/>
            </a:spcAft>
          </a:pPr>
          <a:r>
            <a:rPr lang="en-US" sz="1400" kern="1200" dirty="0"/>
            <a:t>Find local attractions, food venues, and activities</a:t>
          </a:r>
        </a:p>
      </dsp:txBody>
      <dsp:txXfrm>
        <a:off x="4116969" y="1673510"/>
        <a:ext cx="1851278" cy="159534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3/13/2023</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3/13/2023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Our goal was to make spa services more accessible, affordable, and convenient for people who lead busy lives. We believe that everyone deserves to be pampered and feel their best, and their platform was designed to make that possible.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They also made sure to vet all their service providers, ensuring that customers could trust that they were getting the highest quality service.</a:t>
            </a:r>
          </a:p>
          <a:p>
            <a:endParaRPr lang="en-US" dirty="0"/>
          </a:p>
        </p:txBody>
      </p:sp>
      <p:sp>
        <p:nvSpPr>
          <p:cNvPr id="4" name="Slide Number Placeholder 3"/>
          <p:cNvSpPr>
            <a:spLocks noGrp="1"/>
          </p:cNvSpPr>
          <p:nvPr>
            <p:ph type="sldNum" sz="quarter" idx="10"/>
          </p:nvPr>
        </p:nvSpPr>
        <p:spPr/>
        <p:txBody>
          <a:bodyPr/>
          <a:lstStyle/>
          <a:p>
            <a:fld id="{46BC8106-034A-47C1-ADA6-0A1F9E0E7474}" type="slidenum">
              <a:rPr lang="en-US" smtClean="0"/>
              <a:t>10</a:t>
            </a:fld>
            <a:endParaRPr lang="en-US" dirty="0"/>
          </a:p>
        </p:txBody>
      </p:sp>
    </p:spTree>
    <p:extLst>
      <p:ext uri="{BB962C8B-B14F-4D97-AF65-F5344CB8AC3E}">
        <p14:creationId xmlns:p14="http://schemas.microsoft.com/office/powerpoint/2010/main" val="164074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Our goal was to make spa services more accessible, affordable, and convenient for people who lead busy lives. We believe that everyone deserves to be pampered and feel their best, and their platform was designed to make that possible.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They also made sure to vet all their service providers, ensuring that customers could trust that they were getting the highest quality service.</a:t>
            </a:r>
          </a:p>
          <a:p>
            <a:endParaRPr lang="en-US" dirty="0"/>
          </a:p>
        </p:txBody>
      </p:sp>
      <p:sp>
        <p:nvSpPr>
          <p:cNvPr id="4" name="Slide Number Placeholder 3"/>
          <p:cNvSpPr>
            <a:spLocks noGrp="1"/>
          </p:cNvSpPr>
          <p:nvPr>
            <p:ph type="sldNum" sz="quarter" idx="10"/>
          </p:nvPr>
        </p:nvSpPr>
        <p:spPr/>
        <p:txBody>
          <a:bodyPr/>
          <a:lstStyle/>
          <a:p>
            <a:fld id="{46BC8106-034A-47C1-ADA6-0A1F9E0E7474}" type="slidenum">
              <a:rPr lang="en-US" smtClean="0"/>
              <a:t>11</a:t>
            </a:fld>
            <a:endParaRPr lang="en-US" dirty="0"/>
          </a:p>
        </p:txBody>
      </p:sp>
    </p:spTree>
    <p:extLst>
      <p:ext uri="{BB962C8B-B14F-4D97-AF65-F5344CB8AC3E}">
        <p14:creationId xmlns:p14="http://schemas.microsoft.com/office/powerpoint/2010/main" val="2422136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Our goal was to make spa services more accessible, affordable, and convenient for people who lead busy lives. We believe that everyone deserves to be pampered and feel their best, and their platform was designed to make that possible.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They also made sure to vet all their service providers, ensuring that customers could trust that they were getting the highest quality service.</a:t>
            </a:r>
          </a:p>
          <a:p>
            <a:endParaRPr lang="en-US" dirty="0"/>
          </a:p>
        </p:txBody>
      </p:sp>
      <p:sp>
        <p:nvSpPr>
          <p:cNvPr id="4" name="Slide Number Placeholder 3"/>
          <p:cNvSpPr>
            <a:spLocks noGrp="1"/>
          </p:cNvSpPr>
          <p:nvPr>
            <p:ph type="sldNum" sz="quarter" idx="10"/>
          </p:nvPr>
        </p:nvSpPr>
        <p:spPr/>
        <p:txBody>
          <a:bodyPr/>
          <a:lstStyle/>
          <a:p>
            <a:fld id="{46BC8106-034A-47C1-ADA6-0A1F9E0E7474}" type="slidenum">
              <a:rPr lang="en-US" smtClean="0"/>
              <a:t>12</a:t>
            </a:fld>
            <a:endParaRPr lang="en-US" dirty="0"/>
          </a:p>
        </p:txBody>
      </p:sp>
    </p:spTree>
    <p:extLst>
      <p:ext uri="{BB962C8B-B14F-4D97-AF65-F5344CB8AC3E}">
        <p14:creationId xmlns:p14="http://schemas.microsoft.com/office/powerpoint/2010/main" val="3343346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Our goal was to make spa services more accessible, affordable, and convenient for people who lead busy lives. We believe that everyone deserves to be pampered and feel their best, and their platform was designed to make that possible.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They also made sure to vet all their service providers, ensuring that customers could trust that they were getting the highest quality service.</a:t>
            </a:r>
          </a:p>
          <a:p>
            <a:endParaRPr lang="en-US" dirty="0"/>
          </a:p>
        </p:txBody>
      </p:sp>
      <p:sp>
        <p:nvSpPr>
          <p:cNvPr id="4" name="Slide Number Placeholder 3"/>
          <p:cNvSpPr>
            <a:spLocks noGrp="1"/>
          </p:cNvSpPr>
          <p:nvPr>
            <p:ph type="sldNum" sz="quarter" idx="10"/>
          </p:nvPr>
        </p:nvSpPr>
        <p:spPr/>
        <p:txBody>
          <a:bodyPr/>
          <a:lstStyle/>
          <a:p>
            <a:fld id="{46BC8106-034A-47C1-ADA6-0A1F9E0E7474}" type="slidenum">
              <a:rPr lang="en-US" smtClean="0"/>
              <a:t>13</a:t>
            </a:fld>
            <a:endParaRPr lang="en-US" dirty="0"/>
          </a:p>
        </p:txBody>
      </p:sp>
    </p:spTree>
    <p:extLst>
      <p:ext uri="{BB962C8B-B14F-4D97-AF65-F5344CB8AC3E}">
        <p14:creationId xmlns:p14="http://schemas.microsoft.com/office/powerpoint/2010/main" val="3375371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Our goal was to make spa services more accessible, affordable, and convenient for people who lead busy lives. We believe that everyone deserves to be pampered and feel their best, and their platform was designed to make that possible.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They also made sure to vet all their service providers, ensuring that customers could trust that they were getting the highest quality service.</a:t>
            </a:r>
          </a:p>
          <a:p>
            <a:endParaRPr lang="en-US" dirty="0"/>
          </a:p>
        </p:txBody>
      </p:sp>
      <p:sp>
        <p:nvSpPr>
          <p:cNvPr id="4" name="Slide Number Placeholder 3"/>
          <p:cNvSpPr>
            <a:spLocks noGrp="1"/>
          </p:cNvSpPr>
          <p:nvPr>
            <p:ph type="sldNum" sz="quarter" idx="10"/>
          </p:nvPr>
        </p:nvSpPr>
        <p:spPr/>
        <p:txBody>
          <a:bodyPr/>
          <a:lstStyle/>
          <a:p>
            <a:fld id="{46BC8106-034A-47C1-ADA6-0A1F9E0E7474}" type="slidenum">
              <a:rPr lang="en-US" smtClean="0"/>
              <a:t>14</a:t>
            </a:fld>
            <a:endParaRPr lang="en-US" dirty="0"/>
          </a:p>
        </p:txBody>
      </p:sp>
    </p:spTree>
    <p:extLst>
      <p:ext uri="{BB962C8B-B14F-4D97-AF65-F5344CB8AC3E}">
        <p14:creationId xmlns:p14="http://schemas.microsoft.com/office/powerpoint/2010/main" val="2992502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15</a:t>
            </a:fld>
            <a:endParaRPr lang="en-US" dirty="0"/>
          </a:p>
        </p:txBody>
      </p:sp>
    </p:spTree>
    <p:extLst>
      <p:ext uri="{BB962C8B-B14F-4D97-AF65-F5344CB8AC3E}">
        <p14:creationId xmlns:p14="http://schemas.microsoft.com/office/powerpoint/2010/main" val="3329823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16</a:t>
            </a:fld>
            <a:endParaRPr lang="en-US" dirty="0"/>
          </a:p>
        </p:txBody>
      </p:sp>
    </p:spTree>
    <p:extLst>
      <p:ext uri="{BB962C8B-B14F-4D97-AF65-F5344CB8AC3E}">
        <p14:creationId xmlns:p14="http://schemas.microsoft.com/office/powerpoint/2010/main" val="3091425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17</a:t>
            </a:fld>
            <a:endParaRPr lang="en-US" dirty="0"/>
          </a:p>
        </p:txBody>
      </p:sp>
    </p:spTree>
    <p:extLst>
      <p:ext uri="{BB962C8B-B14F-4D97-AF65-F5344CB8AC3E}">
        <p14:creationId xmlns:p14="http://schemas.microsoft.com/office/powerpoint/2010/main" val="3673068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18</a:t>
            </a:fld>
            <a:endParaRPr lang="en-US" dirty="0"/>
          </a:p>
        </p:txBody>
      </p:sp>
    </p:spTree>
    <p:extLst>
      <p:ext uri="{BB962C8B-B14F-4D97-AF65-F5344CB8AC3E}">
        <p14:creationId xmlns:p14="http://schemas.microsoft.com/office/powerpoint/2010/main" val="2805886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19</a:t>
            </a:fld>
            <a:endParaRPr lang="en-US" dirty="0"/>
          </a:p>
        </p:txBody>
      </p:sp>
    </p:spTree>
    <p:extLst>
      <p:ext uri="{BB962C8B-B14F-4D97-AF65-F5344CB8AC3E}">
        <p14:creationId xmlns:p14="http://schemas.microsoft.com/office/powerpoint/2010/main" val="497408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Our goal was to make spa services more accessible, affordable, and convenient for people who lead busy lives. We believe that everyone deserves to be pampered and feel their best, and their platform was designed to make that possible.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They also made sure to vet all their service providers, ensuring that customers could trust that they were getting the highest quality service.</a:t>
            </a:r>
          </a:p>
          <a:p>
            <a:endParaRPr lang="en-US" dirty="0"/>
          </a:p>
        </p:txBody>
      </p:sp>
      <p:sp>
        <p:nvSpPr>
          <p:cNvPr id="4" name="Slide Number Placeholder 3"/>
          <p:cNvSpPr>
            <a:spLocks noGrp="1"/>
          </p:cNvSpPr>
          <p:nvPr>
            <p:ph type="sldNum" sz="quarter" idx="10"/>
          </p:nvPr>
        </p:nvSpPr>
        <p:spPr/>
        <p:txBody>
          <a:bodyPr/>
          <a:lstStyle/>
          <a:p>
            <a:fld id="{46BC8106-034A-47C1-ADA6-0A1F9E0E7474}" type="slidenum">
              <a:rPr lang="en-US" smtClean="0"/>
              <a:t>2</a:t>
            </a:fld>
            <a:endParaRPr lang="en-US" dirty="0"/>
          </a:p>
        </p:txBody>
      </p:sp>
    </p:spTree>
    <p:extLst>
      <p:ext uri="{BB962C8B-B14F-4D97-AF65-F5344CB8AC3E}">
        <p14:creationId xmlns:p14="http://schemas.microsoft.com/office/powerpoint/2010/main" val="644889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Our goal was to make spa services more accessible, affordable, and convenient for people who lead busy lives. We believe that everyone deserves to be pampered and feel their best, and their platform was designed to make that possible.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They also made sure to vet all their service providers, ensuring that customers could trust that they were getting the highest quality service.</a:t>
            </a:r>
          </a:p>
          <a:p>
            <a:endParaRPr lang="en-US" dirty="0"/>
          </a:p>
        </p:txBody>
      </p:sp>
      <p:sp>
        <p:nvSpPr>
          <p:cNvPr id="4" name="Slide Number Placeholder 3"/>
          <p:cNvSpPr>
            <a:spLocks noGrp="1"/>
          </p:cNvSpPr>
          <p:nvPr>
            <p:ph type="sldNum" sz="quarter" idx="10"/>
          </p:nvPr>
        </p:nvSpPr>
        <p:spPr/>
        <p:txBody>
          <a:bodyPr/>
          <a:lstStyle/>
          <a:p>
            <a:fld id="{46BC8106-034A-47C1-ADA6-0A1F9E0E7474}" type="slidenum">
              <a:rPr lang="en-US" smtClean="0"/>
              <a:t>3</a:t>
            </a:fld>
            <a:endParaRPr lang="en-US" dirty="0"/>
          </a:p>
        </p:txBody>
      </p:sp>
    </p:spTree>
    <p:extLst>
      <p:ext uri="{BB962C8B-B14F-4D97-AF65-F5344CB8AC3E}">
        <p14:creationId xmlns:p14="http://schemas.microsoft.com/office/powerpoint/2010/main" val="405086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Our goal was to make spa services more accessible, affordable, and convenient for people who lead busy lives. We believe that everyone deserves to be pampered and feel their best, and their platform was designed to make that possible.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They also made sure to vet all their service providers, ensuring that customers could trust that they were getting the highest quality service.</a:t>
            </a:r>
          </a:p>
          <a:p>
            <a:endParaRPr lang="en-US" dirty="0"/>
          </a:p>
        </p:txBody>
      </p:sp>
      <p:sp>
        <p:nvSpPr>
          <p:cNvPr id="4" name="Slide Number Placeholder 3"/>
          <p:cNvSpPr>
            <a:spLocks noGrp="1"/>
          </p:cNvSpPr>
          <p:nvPr>
            <p:ph type="sldNum" sz="quarter" idx="10"/>
          </p:nvPr>
        </p:nvSpPr>
        <p:spPr/>
        <p:txBody>
          <a:bodyPr/>
          <a:lstStyle/>
          <a:p>
            <a:fld id="{46BC8106-034A-47C1-ADA6-0A1F9E0E7474}" type="slidenum">
              <a:rPr lang="en-US" smtClean="0"/>
              <a:t>4</a:t>
            </a:fld>
            <a:endParaRPr lang="en-US" dirty="0"/>
          </a:p>
        </p:txBody>
      </p:sp>
    </p:spTree>
    <p:extLst>
      <p:ext uri="{BB962C8B-B14F-4D97-AF65-F5344CB8AC3E}">
        <p14:creationId xmlns:p14="http://schemas.microsoft.com/office/powerpoint/2010/main" val="66618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Our goal was to make spa services more accessible, affordable, and convenient for people who lead busy lives. We believe that everyone deserves to be pampered and feel their best, and their platform was designed to make that possible.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They also made sure to vet all their service providers, ensuring that customers could trust that they were getting the highest quality service.</a:t>
            </a:r>
          </a:p>
          <a:p>
            <a:endParaRPr lang="en-US" dirty="0"/>
          </a:p>
        </p:txBody>
      </p:sp>
      <p:sp>
        <p:nvSpPr>
          <p:cNvPr id="4" name="Slide Number Placeholder 3"/>
          <p:cNvSpPr>
            <a:spLocks noGrp="1"/>
          </p:cNvSpPr>
          <p:nvPr>
            <p:ph type="sldNum" sz="quarter" idx="10"/>
          </p:nvPr>
        </p:nvSpPr>
        <p:spPr/>
        <p:txBody>
          <a:bodyPr/>
          <a:lstStyle/>
          <a:p>
            <a:fld id="{46BC8106-034A-47C1-ADA6-0A1F9E0E7474}" type="slidenum">
              <a:rPr lang="en-US" smtClean="0"/>
              <a:t>5</a:t>
            </a:fld>
            <a:endParaRPr lang="en-US" dirty="0"/>
          </a:p>
        </p:txBody>
      </p:sp>
    </p:spTree>
    <p:extLst>
      <p:ext uri="{BB962C8B-B14F-4D97-AF65-F5344CB8AC3E}">
        <p14:creationId xmlns:p14="http://schemas.microsoft.com/office/powerpoint/2010/main" val="146088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Our goal was to make spa services more accessible, affordable, and convenient for people who lead busy lives. We believe that everyone deserves to be pampered and feel their best, and their platform was designed to make that possible.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They also made sure to vet all their service providers, ensuring that customers could trust that they were getting the highest quality service.</a:t>
            </a:r>
          </a:p>
          <a:p>
            <a:endParaRPr lang="en-US" dirty="0"/>
          </a:p>
        </p:txBody>
      </p:sp>
      <p:sp>
        <p:nvSpPr>
          <p:cNvPr id="4" name="Slide Number Placeholder 3"/>
          <p:cNvSpPr>
            <a:spLocks noGrp="1"/>
          </p:cNvSpPr>
          <p:nvPr>
            <p:ph type="sldNum" sz="quarter" idx="10"/>
          </p:nvPr>
        </p:nvSpPr>
        <p:spPr/>
        <p:txBody>
          <a:bodyPr/>
          <a:lstStyle/>
          <a:p>
            <a:fld id="{46BC8106-034A-47C1-ADA6-0A1F9E0E7474}" type="slidenum">
              <a:rPr lang="en-US" smtClean="0"/>
              <a:t>6</a:t>
            </a:fld>
            <a:endParaRPr lang="en-US" dirty="0"/>
          </a:p>
        </p:txBody>
      </p:sp>
    </p:spTree>
    <p:extLst>
      <p:ext uri="{BB962C8B-B14F-4D97-AF65-F5344CB8AC3E}">
        <p14:creationId xmlns:p14="http://schemas.microsoft.com/office/powerpoint/2010/main" val="826029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Our goal was to make spa services more accessible, affordable, and convenient for people who lead busy lives. We believe that everyone deserves to be pampered and feel their best, and their platform was designed to make that possible.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They also made sure to vet all their service providers, ensuring that customers could trust that they were getting the highest quality service.</a:t>
            </a:r>
          </a:p>
          <a:p>
            <a:endParaRPr lang="en-US" dirty="0"/>
          </a:p>
        </p:txBody>
      </p:sp>
      <p:sp>
        <p:nvSpPr>
          <p:cNvPr id="4" name="Slide Number Placeholder 3"/>
          <p:cNvSpPr>
            <a:spLocks noGrp="1"/>
          </p:cNvSpPr>
          <p:nvPr>
            <p:ph type="sldNum" sz="quarter" idx="10"/>
          </p:nvPr>
        </p:nvSpPr>
        <p:spPr/>
        <p:txBody>
          <a:bodyPr/>
          <a:lstStyle/>
          <a:p>
            <a:fld id="{46BC8106-034A-47C1-ADA6-0A1F9E0E7474}" type="slidenum">
              <a:rPr lang="en-US" smtClean="0"/>
              <a:t>7</a:t>
            </a:fld>
            <a:endParaRPr lang="en-US" dirty="0"/>
          </a:p>
        </p:txBody>
      </p:sp>
    </p:spTree>
    <p:extLst>
      <p:ext uri="{BB962C8B-B14F-4D97-AF65-F5344CB8AC3E}">
        <p14:creationId xmlns:p14="http://schemas.microsoft.com/office/powerpoint/2010/main" val="823759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Our goal was to make spa services more accessible, affordable, and convenient for people who lead busy lives. We believe that everyone deserves to be pampered and feel their best, and their platform was designed to make that possible.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They also made sure to vet all their service providers, ensuring that customers could trust that they were getting the highest quality service.</a:t>
            </a:r>
          </a:p>
          <a:p>
            <a:endParaRPr lang="en-US" dirty="0"/>
          </a:p>
        </p:txBody>
      </p:sp>
      <p:sp>
        <p:nvSpPr>
          <p:cNvPr id="4" name="Slide Number Placeholder 3"/>
          <p:cNvSpPr>
            <a:spLocks noGrp="1"/>
          </p:cNvSpPr>
          <p:nvPr>
            <p:ph type="sldNum" sz="quarter" idx="10"/>
          </p:nvPr>
        </p:nvSpPr>
        <p:spPr/>
        <p:txBody>
          <a:bodyPr/>
          <a:lstStyle/>
          <a:p>
            <a:fld id="{46BC8106-034A-47C1-ADA6-0A1F9E0E7474}" type="slidenum">
              <a:rPr lang="en-US" smtClean="0"/>
              <a:t>8</a:t>
            </a:fld>
            <a:endParaRPr lang="en-US" dirty="0"/>
          </a:p>
        </p:txBody>
      </p:sp>
    </p:spTree>
    <p:extLst>
      <p:ext uri="{BB962C8B-B14F-4D97-AF65-F5344CB8AC3E}">
        <p14:creationId xmlns:p14="http://schemas.microsoft.com/office/powerpoint/2010/main" val="280253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Our goal was to make spa services more accessible, affordable, and convenient for people who lead busy lives. We believe that everyone deserves to be pampered and feel their best, and their platform was designed to make that possible.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urn Wood" pitchFamily="2" charset="0"/>
              </a:rPr>
              <a:t>They also made sure to vet all their service providers, ensuring that customers could trust that they were getting the highest quality service.</a:t>
            </a:r>
          </a:p>
          <a:p>
            <a:endParaRPr lang="en-US" dirty="0"/>
          </a:p>
        </p:txBody>
      </p:sp>
      <p:sp>
        <p:nvSpPr>
          <p:cNvPr id="4" name="Slide Number Placeholder 3"/>
          <p:cNvSpPr>
            <a:spLocks noGrp="1"/>
          </p:cNvSpPr>
          <p:nvPr>
            <p:ph type="sldNum" sz="quarter" idx="10"/>
          </p:nvPr>
        </p:nvSpPr>
        <p:spPr/>
        <p:txBody>
          <a:bodyPr/>
          <a:lstStyle/>
          <a:p>
            <a:fld id="{46BC8106-034A-47C1-ADA6-0A1F9E0E7474}" type="slidenum">
              <a:rPr lang="en-US" smtClean="0"/>
              <a:t>9</a:t>
            </a:fld>
            <a:endParaRPr lang="en-US" dirty="0"/>
          </a:p>
        </p:txBody>
      </p:sp>
    </p:spTree>
    <p:extLst>
      <p:ext uri="{BB962C8B-B14F-4D97-AF65-F5344CB8AC3E}">
        <p14:creationId xmlns:p14="http://schemas.microsoft.com/office/powerpoint/2010/main" val="263987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3/13/2023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3/13/2023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3/13/2023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3/13/2023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3/13/2023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3/13/2023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jpeg"/><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eg"/><Relationship Id="rId7" Type="http://schemas.openxmlformats.org/officeDocument/2006/relationships/diagramColors" Target="../diagrams/colors2.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12.jpeg"/><Relationship Id="rId7" Type="http://schemas.openxmlformats.org/officeDocument/2006/relationships/diagramLayout" Target="../diagrams/layout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14.jpeg"/><Relationship Id="rId10" Type="http://schemas.microsoft.com/office/2007/relationships/diagramDrawing" Target="../diagrams/drawing3.xml"/><Relationship Id="rId4" Type="http://schemas.openxmlformats.org/officeDocument/2006/relationships/image" Target="../media/image13.jpeg"/><Relationship Id="rId9" Type="http://schemas.openxmlformats.org/officeDocument/2006/relationships/diagramColors" Target="../diagrams/colors3.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885" y="-42787"/>
            <a:ext cx="13458627" cy="7065779"/>
          </a:xfrm>
          <a:prstGeom prst="rect">
            <a:avLst/>
          </a:prstGeom>
        </p:spPr>
      </p:pic>
      <p:sp>
        <p:nvSpPr>
          <p:cNvPr id="30" name="Rectangle 29">
            <a:extLst>
              <a:ext uri="{FF2B5EF4-FFF2-40B4-BE49-F238E27FC236}">
                <a16:creationId xmlns:a16="http://schemas.microsoft.com/office/drawing/2014/main" id="{310B1DD0-264A-47E3-A16A-C87AFA51E6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id="{69C1BB7B-F21E-41A2-B30C-D8507B9602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4" name="Subtitle 3">
            <a:extLst>
              <a:ext uri="{FF2B5EF4-FFF2-40B4-BE49-F238E27FC236}">
                <a16:creationId xmlns:a16="http://schemas.microsoft.com/office/drawing/2014/main" id="{6E661E49-0788-40C2-A5B6-638ADED71159}"/>
              </a:ext>
            </a:extLst>
          </p:cNvPr>
          <p:cNvSpPr>
            <a:spLocks noGrp="1"/>
          </p:cNvSpPr>
          <p:nvPr>
            <p:ph type="subTitle" idx="1"/>
          </p:nvPr>
        </p:nvSpPr>
        <p:spPr>
          <a:xfrm>
            <a:off x="2564802" y="4102472"/>
            <a:ext cx="6831673" cy="2119415"/>
          </a:xfrm>
        </p:spPr>
        <p:txBody>
          <a:bodyPr>
            <a:normAutofit/>
          </a:bodyPr>
          <a:lstStyle/>
          <a:p>
            <a:r>
              <a:rPr lang="en-US" dirty="0" smtClean="0">
                <a:solidFill>
                  <a:schemeClr val="bg2"/>
                </a:solidFill>
                <a:latin typeface="Burn Wood" pitchFamily="2" charset="0"/>
              </a:rPr>
              <a:t>A Capstone </a:t>
            </a:r>
            <a:r>
              <a:rPr lang="en-US" dirty="0" smtClean="0">
                <a:solidFill>
                  <a:schemeClr val="bg2"/>
                </a:solidFill>
                <a:latin typeface="Burn Wood" pitchFamily="2" charset="0"/>
              </a:rPr>
              <a:t>Project presented by</a:t>
            </a:r>
          </a:p>
          <a:p>
            <a:r>
              <a:rPr lang="en-US" dirty="0" smtClean="0">
                <a:solidFill>
                  <a:schemeClr val="bg2"/>
                </a:solidFill>
                <a:latin typeface="Burn Wood" pitchFamily="2" charset="0"/>
              </a:rPr>
              <a:t>Charmaine David</a:t>
            </a:r>
          </a:p>
          <a:p>
            <a:r>
              <a:rPr lang="en-US" dirty="0" smtClean="0">
                <a:solidFill>
                  <a:schemeClr val="bg2"/>
                </a:solidFill>
                <a:latin typeface="Burn Wood" pitchFamily="2" charset="0"/>
              </a:rPr>
              <a:t>Jonas </a:t>
            </a:r>
            <a:r>
              <a:rPr lang="en-US" dirty="0" err="1" smtClean="0">
                <a:solidFill>
                  <a:schemeClr val="bg2"/>
                </a:solidFill>
                <a:latin typeface="Burn Wood" pitchFamily="2" charset="0"/>
              </a:rPr>
              <a:t>Ricafort</a:t>
            </a:r>
            <a:endParaRPr lang="en-US" dirty="0" smtClean="0">
              <a:solidFill>
                <a:schemeClr val="bg2"/>
              </a:solidFill>
              <a:latin typeface="Burn Wood" pitchFamily="2" charset="0"/>
            </a:endParaRPr>
          </a:p>
          <a:p>
            <a:r>
              <a:rPr lang="en-US" dirty="0" smtClean="0">
                <a:solidFill>
                  <a:schemeClr val="bg2"/>
                </a:solidFill>
                <a:latin typeface="Burn Wood" pitchFamily="2" charset="0"/>
              </a:rPr>
              <a:t>Norman </a:t>
            </a:r>
            <a:r>
              <a:rPr lang="en-US" dirty="0" err="1" smtClean="0">
                <a:solidFill>
                  <a:schemeClr val="bg2"/>
                </a:solidFill>
                <a:latin typeface="Burn Wood" pitchFamily="2" charset="0"/>
              </a:rPr>
              <a:t>Guevarra</a:t>
            </a:r>
            <a:endParaRPr lang="en-US" dirty="0" smtClean="0">
              <a:solidFill>
                <a:schemeClr val="bg2"/>
              </a:solidFill>
              <a:latin typeface="Burn Wood" pitchFamily="2" charset="0"/>
            </a:endParaRPr>
          </a:p>
          <a:p>
            <a:r>
              <a:rPr lang="en-US" dirty="0" smtClean="0">
                <a:solidFill>
                  <a:schemeClr val="bg2"/>
                </a:solidFill>
                <a:latin typeface="Burn Wood" pitchFamily="2" charset="0"/>
              </a:rPr>
              <a:t>Beloved John </a:t>
            </a:r>
            <a:r>
              <a:rPr lang="en-US" dirty="0" err="1" smtClean="0">
                <a:solidFill>
                  <a:schemeClr val="bg2"/>
                </a:solidFill>
                <a:latin typeface="Burn Wood" pitchFamily="2" charset="0"/>
              </a:rPr>
              <a:t>Villaflor</a:t>
            </a:r>
            <a:endParaRPr lang="en-US" dirty="0">
              <a:solidFill>
                <a:schemeClr val="bg2"/>
              </a:solidFill>
              <a:latin typeface="Burn Wood" pitchFamily="2"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0692" y="922737"/>
            <a:ext cx="7179894" cy="3033542"/>
          </a:xfrm>
          <a:prstGeom prst="rect">
            <a:avLst/>
          </a:prstGeom>
        </p:spPr>
      </p:pic>
    </p:spTree>
    <p:extLst>
      <p:ext uri="{BB962C8B-B14F-4D97-AF65-F5344CB8AC3E}">
        <p14:creationId xmlns:p14="http://schemas.microsoft.com/office/powerpoint/2010/main" val="1546580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r="33651"/>
          <a:stretch/>
        </p:blipFill>
        <p:spPr>
          <a:xfrm>
            <a:off x="120979" y="267629"/>
            <a:ext cx="4941675" cy="6055112"/>
          </a:xfrm>
        </p:spPr>
      </p:pic>
      <p:sp>
        <p:nvSpPr>
          <p:cNvPr id="2" name="Title 1"/>
          <p:cNvSpPr>
            <a:spLocks noGrp="1"/>
          </p:cNvSpPr>
          <p:nvPr>
            <p:ph type="title"/>
          </p:nvPr>
        </p:nvSpPr>
        <p:spPr>
          <a:xfrm>
            <a:off x="5296828" y="267629"/>
            <a:ext cx="6322741" cy="579864"/>
          </a:xfrm>
        </p:spPr>
        <p:txBody>
          <a:bodyPr>
            <a:normAutofit fontScale="90000"/>
          </a:bodyPr>
          <a:lstStyle/>
          <a:p>
            <a:r>
              <a:rPr lang="en-US" dirty="0" smtClean="0">
                <a:latin typeface="Burn Wood" pitchFamily="2" charset="0"/>
              </a:rPr>
              <a:t>SITEMAP</a:t>
            </a:r>
            <a:endParaRPr lang="en-US" dirty="0">
              <a:latin typeface="Burn Wood" pitchFamily="2" charset="0"/>
            </a:endParaRPr>
          </a:p>
        </p:txBody>
      </p:sp>
      <p:sp>
        <p:nvSpPr>
          <p:cNvPr id="5" name="Rectangle 4"/>
          <p:cNvSpPr/>
          <p:nvPr/>
        </p:nvSpPr>
        <p:spPr>
          <a:xfrm>
            <a:off x="468351" y="0"/>
            <a:ext cx="51295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stretch>
            <a:fillRect/>
          </a:stretch>
        </p:blipFill>
        <p:spPr>
          <a:xfrm>
            <a:off x="3198413" y="1059120"/>
            <a:ext cx="8519833" cy="5048790"/>
          </a:xfrm>
          <a:prstGeom prst="rect">
            <a:avLst/>
          </a:prstGeom>
        </p:spPr>
      </p:pic>
    </p:spTree>
    <p:extLst>
      <p:ext uri="{BB962C8B-B14F-4D97-AF65-F5344CB8AC3E}">
        <p14:creationId xmlns:p14="http://schemas.microsoft.com/office/powerpoint/2010/main" val="2220270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r="33651"/>
          <a:stretch/>
        </p:blipFill>
        <p:spPr>
          <a:xfrm>
            <a:off x="120979" y="267629"/>
            <a:ext cx="4941675" cy="6055112"/>
          </a:xfrm>
        </p:spPr>
      </p:pic>
      <p:sp>
        <p:nvSpPr>
          <p:cNvPr id="2" name="Title 1"/>
          <p:cNvSpPr>
            <a:spLocks noGrp="1"/>
          </p:cNvSpPr>
          <p:nvPr>
            <p:ph type="title"/>
          </p:nvPr>
        </p:nvSpPr>
        <p:spPr>
          <a:xfrm>
            <a:off x="5062654" y="267629"/>
            <a:ext cx="7129346" cy="579864"/>
          </a:xfrm>
        </p:spPr>
        <p:txBody>
          <a:bodyPr>
            <a:normAutofit/>
          </a:bodyPr>
          <a:lstStyle/>
          <a:p>
            <a:r>
              <a:rPr lang="en-US" sz="3600" dirty="0" smtClean="0">
                <a:latin typeface="Burn Wood" pitchFamily="2" charset="0"/>
              </a:rPr>
              <a:t>RESOURCES USED FOR PLANNING</a:t>
            </a:r>
            <a:endParaRPr lang="en-US" sz="3600" dirty="0">
              <a:latin typeface="Burn Wood" pitchFamily="2" charset="0"/>
            </a:endParaRPr>
          </a:p>
        </p:txBody>
      </p:sp>
      <p:sp>
        <p:nvSpPr>
          <p:cNvPr id="5" name="Rectangle 4"/>
          <p:cNvSpPr/>
          <p:nvPr/>
        </p:nvSpPr>
        <p:spPr>
          <a:xfrm>
            <a:off x="468351" y="0"/>
            <a:ext cx="51295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5296828" y="847493"/>
            <a:ext cx="4553021" cy="5792612"/>
          </a:xfrm>
          <a:prstGeom prst="rect">
            <a:avLst/>
          </a:prstGeom>
        </p:spPr>
      </p:pic>
      <p:sp>
        <p:nvSpPr>
          <p:cNvPr id="7" name="TextBox 6"/>
          <p:cNvSpPr txBox="1"/>
          <p:nvPr/>
        </p:nvSpPr>
        <p:spPr>
          <a:xfrm rot="5400000">
            <a:off x="8428823" y="3063621"/>
            <a:ext cx="4974134" cy="1077218"/>
          </a:xfrm>
          <a:prstGeom prst="rect">
            <a:avLst/>
          </a:prstGeom>
          <a:noFill/>
        </p:spPr>
        <p:txBody>
          <a:bodyPr wrap="square" rtlCol="0">
            <a:spAutoFit/>
          </a:bodyPr>
          <a:lstStyle/>
          <a:p>
            <a:r>
              <a:rPr lang="en-US" sz="3200" dirty="0" smtClean="0">
                <a:latin typeface="Burn Wood" pitchFamily="2" charset="0"/>
              </a:rPr>
              <a:t>STORAGE OF VARIOUS FILES USED FOR PLANNING</a:t>
            </a:r>
            <a:endParaRPr lang="en-US" sz="3200" dirty="0">
              <a:latin typeface="Burn Wood" pitchFamily="2" charset="0"/>
            </a:endParaRPr>
          </a:p>
        </p:txBody>
      </p:sp>
    </p:spTree>
    <p:extLst>
      <p:ext uri="{BB962C8B-B14F-4D97-AF65-F5344CB8AC3E}">
        <p14:creationId xmlns:p14="http://schemas.microsoft.com/office/powerpoint/2010/main" val="1391406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r="33651"/>
          <a:stretch/>
        </p:blipFill>
        <p:spPr>
          <a:xfrm>
            <a:off x="120979" y="267629"/>
            <a:ext cx="4941675" cy="6055112"/>
          </a:xfrm>
        </p:spPr>
      </p:pic>
      <p:sp>
        <p:nvSpPr>
          <p:cNvPr id="2" name="Title 1"/>
          <p:cNvSpPr>
            <a:spLocks noGrp="1"/>
          </p:cNvSpPr>
          <p:nvPr>
            <p:ph type="title"/>
          </p:nvPr>
        </p:nvSpPr>
        <p:spPr>
          <a:xfrm>
            <a:off x="5062654" y="267629"/>
            <a:ext cx="7129346" cy="579864"/>
          </a:xfrm>
        </p:spPr>
        <p:txBody>
          <a:bodyPr>
            <a:normAutofit/>
          </a:bodyPr>
          <a:lstStyle/>
          <a:p>
            <a:r>
              <a:rPr lang="en-US" sz="3600" dirty="0" smtClean="0">
                <a:latin typeface="Burn Wood" pitchFamily="2" charset="0"/>
              </a:rPr>
              <a:t>RESOURCES USED FOR PLANNING</a:t>
            </a:r>
            <a:endParaRPr lang="en-US" sz="3600" dirty="0">
              <a:latin typeface="Burn Wood" pitchFamily="2" charset="0"/>
            </a:endParaRPr>
          </a:p>
        </p:txBody>
      </p:sp>
      <p:sp>
        <p:nvSpPr>
          <p:cNvPr id="5" name="Rectangle 4"/>
          <p:cNvSpPr/>
          <p:nvPr/>
        </p:nvSpPr>
        <p:spPr>
          <a:xfrm>
            <a:off x="468351" y="0"/>
            <a:ext cx="51295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stretch>
            <a:fillRect/>
          </a:stretch>
        </p:blipFill>
        <p:spPr>
          <a:xfrm>
            <a:off x="2502569" y="1524519"/>
            <a:ext cx="9223186" cy="4100390"/>
          </a:xfrm>
          <a:prstGeom prst="rect">
            <a:avLst/>
          </a:prstGeom>
        </p:spPr>
      </p:pic>
      <p:sp>
        <p:nvSpPr>
          <p:cNvPr id="7" name="TextBox 6"/>
          <p:cNvSpPr txBox="1"/>
          <p:nvPr/>
        </p:nvSpPr>
        <p:spPr>
          <a:xfrm>
            <a:off x="5062654" y="1001299"/>
            <a:ext cx="1912337" cy="523220"/>
          </a:xfrm>
          <a:prstGeom prst="rect">
            <a:avLst/>
          </a:prstGeom>
          <a:noFill/>
        </p:spPr>
        <p:txBody>
          <a:bodyPr wrap="square" rtlCol="0">
            <a:spAutoFit/>
          </a:bodyPr>
          <a:lstStyle/>
          <a:p>
            <a:r>
              <a:rPr lang="en-US" sz="2800" dirty="0" smtClean="0">
                <a:latin typeface="Burn Wood" pitchFamily="2" charset="0"/>
              </a:rPr>
              <a:t>Timeline</a:t>
            </a:r>
            <a:endParaRPr lang="en-US" sz="2800" dirty="0">
              <a:latin typeface="Burn Wood" pitchFamily="2" charset="0"/>
            </a:endParaRPr>
          </a:p>
        </p:txBody>
      </p:sp>
    </p:spTree>
    <p:extLst>
      <p:ext uri="{BB962C8B-B14F-4D97-AF65-F5344CB8AC3E}">
        <p14:creationId xmlns:p14="http://schemas.microsoft.com/office/powerpoint/2010/main" val="778242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r="33651"/>
          <a:stretch/>
        </p:blipFill>
        <p:spPr>
          <a:xfrm>
            <a:off x="120979" y="267629"/>
            <a:ext cx="4941675" cy="6055112"/>
          </a:xfrm>
        </p:spPr>
      </p:pic>
      <p:sp>
        <p:nvSpPr>
          <p:cNvPr id="2" name="Title 1"/>
          <p:cNvSpPr>
            <a:spLocks noGrp="1"/>
          </p:cNvSpPr>
          <p:nvPr>
            <p:ph type="title"/>
          </p:nvPr>
        </p:nvSpPr>
        <p:spPr>
          <a:xfrm>
            <a:off x="5062654" y="267629"/>
            <a:ext cx="7129346" cy="579864"/>
          </a:xfrm>
        </p:spPr>
        <p:txBody>
          <a:bodyPr>
            <a:normAutofit/>
          </a:bodyPr>
          <a:lstStyle/>
          <a:p>
            <a:r>
              <a:rPr lang="en-US" sz="3600" dirty="0" smtClean="0">
                <a:latin typeface="Burn Wood" pitchFamily="2" charset="0"/>
              </a:rPr>
              <a:t>RESOURCES USED FOR PLANNING</a:t>
            </a:r>
            <a:endParaRPr lang="en-US" sz="3600" dirty="0">
              <a:latin typeface="Burn Wood" pitchFamily="2" charset="0"/>
            </a:endParaRPr>
          </a:p>
        </p:txBody>
      </p:sp>
      <p:sp>
        <p:nvSpPr>
          <p:cNvPr id="5" name="Rectangle 4"/>
          <p:cNvSpPr/>
          <p:nvPr/>
        </p:nvSpPr>
        <p:spPr>
          <a:xfrm>
            <a:off x="468351" y="0"/>
            <a:ext cx="51295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5510463" y="1027517"/>
            <a:ext cx="4559717" cy="5616314"/>
          </a:xfrm>
          <a:prstGeom prst="rect">
            <a:avLst/>
          </a:prstGeom>
        </p:spPr>
      </p:pic>
      <p:sp>
        <p:nvSpPr>
          <p:cNvPr id="7" name="TextBox 6"/>
          <p:cNvSpPr txBox="1"/>
          <p:nvPr/>
        </p:nvSpPr>
        <p:spPr>
          <a:xfrm rot="5400000">
            <a:off x="8605287" y="3543287"/>
            <a:ext cx="4974134" cy="584775"/>
          </a:xfrm>
          <a:prstGeom prst="rect">
            <a:avLst/>
          </a:prstGeom>
          <a:noFill/>
        </p:spPr>
        <p:txBody>
          <a:bodyPr wrap="square" rtlCol="0">
            <a:spAutoFit/>
          </a:bodyPr>
          <a:lstStyle/>
          <a:p>
            <a:r>
              <a:rPr lang="en-US" sz="3200" dirty="0" smtClean="0">
                <a:latin typeface="Burn Wood" pitchFamily="2" charset="0"/>
              </a:rPr>
              <a:t>MINUTES OF MEETINGS</a:t>
            </a:r>
            <a:endParaRPr lang="en-US" sz="3200" dirty="0">
              <a:latin typeface="Burn Wood" pitchFamily="2" charset="0"/>
            </a:endParaRPr>
          </a:p>
        </p:txBody>
      </p:sp>
      <p:sp>
        <p:nvSpPr>
          <p:cNvPr id="8" name="TextBox 7"/>
          <p:cNvSpPr txBox="1"/>
          <p:nvPr/>
        </p:nvSpPr>
        <p:spPr>
          <a:xfrm>
            <a:off x="7143431" y="995317"/>
            <a:ext cx="1483895" cy="369332"/>
          </a:xfrm>
          <a:prstGeom prst="rect">
            <a:avLst/>
          </a:prstGeom>
          <a:noFill/>
        </p:spPr>
        <p:txBody>
          <a:bodyPr wrap="square" rtlCol="0">
            <a:spAutoFit/>
          </a:bodyPr>
          <a:lstStyle/>
          <a:p>
            <a:r>
              <a:rPr lang="en-US" dirty="0" smtClean="0">
                <a:latin typeface="Burn Wood" pitchFamily="2" charset="0"/>
              </a:rPr>
              <a:t>Sample</a:t>
            </a:r>
            <a:endParaRPr lang="en-US" dirty="0">
              <a:latin typeface="Burn Wood" pitchFamily="2" charset="0"/>
            </a:endParaRPr>
          </a:p>
        </p:txBody>
      </p:sp>
    </p:spTree>
    <p:extLst>
      <p:ext uri="{BB962C8B-B14F-4D97-AF65-F5344CB8AC3E}">
        <p14:creationId xmlns:p14="http://schemas.microsoft.com/office/powerpoint/2010/main" val="421667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r="33651"/>
          <a:stretch/>
        </p:blipFill>
        <p:spPr>
          <a:xfrm>
            <a:off x="120979" y="267629"/>
            <a:ext cx="4941675" cy="6055112"/>
          </a:xfrm>
        </p:spPr>
      </p:pic>
      <p:sp>
        <p:nvSpPr>
          <p:cNvPr id="2" name="Title 1"/>
          <p:cNvSpPr>
            <a:spLocks noGrp="1"/>
          </p:cNvSpPr>
          <p:nvPr>
            <p:ph type="title"/>
          </p:nvPr>
        </p:nvSpPr>
        <p:spPr>
          <a:xfrm>
            <a:off x="5296828" y="267629"/>
            <a:ext cx="6322741" cy="579864"/>
          </a:xfrm>
        </p:spPr>
        <p:txBody>
          <a:bodyPr>
            <a:normAutofit fontScale="90000"/>
          </a:bodyPr>
          <a:lstStyle/>
          <a:p>
            <a:r>
              <a:rPr lang="en-US" dirty="0" smtClean="0">
                <a:latin typeface="Burn Wood" pitchFamily="2" charset="0"/>
              </a:rPr>
              <a:t>TECHNOLOGIES USED</a:t>
            </a:r>
            <a:endParaRPr lang="en-US" dirty="0">
              <a:latin typeface="Burn Wood" pitchFamily="2" charset="0"/>
            </a:endParaRPr>
          </a:p>
        </p:txBody>
      </p:sp>
      <p:sp>
        <p:nvSpPr>
          <p:cNvPr id="5" name="Rectangle 4"/>
          <p:cNvSpPr/>
          <p:nvPr/>
        </p:nvSpPr>
        <p:spPr>
          <a:xfrm>
            <a:off x="468351" y="0"/>
            <a:ext cx="51295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p:cNvSpPr txBox="1"/>
          <p:nvPr/>
        </p:nvSpPr>
        <p:spPr>
          <a:xfrm>
            <a:off x="5296828" y="1059120"/>
            <a:ext cx="6421418" cy="5509200"/>
          </a:xfrm>
          <a:prstGeom prst="rect">
            <a:avLst/>
          </a:prstGeom>
          <a:noFill/>
        </p:spPr>
        <p:txBody>
          <a:bodyPr wrap="square" numCol="2" rtlCol="0">
            <a:spAutoFit/>
          </a:bodyPr>
          <a:lstStyle/>
          <a:p>
            <a:pPr marL="457200" indent="-457200">
              <a:buFont typeface="Arial" panose="020B0604020202020204" pitchFamily="34" charset="0"/>
              <a:buChar char="•"/>
            </a:pPr>
            <a:r>
              <a:rPr lang="en-US" sz="3200" b="1" dirty="0">
                <a:latin typeface="Burn Wood" pitchFamily="2" charset="0"/>
              </a:rPr>
              <a:t>HTML</a:t>
            </a:r>
          </a:p>
          <a:p>
            <a:pPr marL="457200" indent="-457200">
              <a:buFont typeface="Arial" panose="020B0604020202020204" pitchFamily="34" charset="0"/>
              <a:buChar char="•"/>
            </a:pPr>
            <a:r>
              <a:rPr lang="en-US" sz="3200" b="1" dirty="0">
                <a:latin typeface="Burn Wood" pitchFamily="2" charset="0"/>
              </a:rPr>
              <a:t>CSS</a:t>
            </a:r>
          </a:p>
          <a:p>
            <a:pPr marL="457200" indent="-457200">
              <a:buFont typeface="Arial" panose="020B0604020202020204" pitchFamily="34" charset="0"/>
              <a:buChar char="•"/>
            </a:pPr>
            <a:r>
              <a:rPr lang="en-US" sz="3200" b="1" dirty="0" smtClean="0">
                <a:latin typeface="Burn Wood" pitchFamily="2" charset="0"/>
              </a:rPr>
              <a:t>JavaScript)</a:t>
            </a:r>
            <a:endParaRPr lang="en-US" sz="3200" b="1" dirty="0">
              <a:latin typeface="Burn Wood" pitchFamily="2" charset="0"/>
            </a:endParaRPr>
          </a:p>
          <a:p>
            <a:pPr marL="457200" indent="-457200">
              <a:buFont typeface="Arial" panose="020B0604020202020204" pitchFamily="34" charset="0"/>
              <a:buChar char="•"/>
            </a:pPr>
            <a:r>
              <a:rPr lang="en-US" sz="3200" b="1" dirty="0" smtClean="0">
                <a:latin typeface="Burn Wood" pitchFamily="2" charset="0"/>
              </a:rPr>
              <a:t>jQuery</a:t>
            </a:r>
            <a:endParaRPr lang="en-US" sz="3200" b="1" dirty="0">
              <a:latin typeface="Burn Wood" pitchFamily="2" charset="0"/>
            </a:endParaRPr>
          </a:p>
          <a:p>
            <a:pPr marL="457200" indent="-457200">
              <a:buFont typeface="Arial" panose="020B0604020202020204" pitchFamily="34" charset="0"/>
              <a:buChar char="•"/>
            </a:pPr>
            <a:r>
              <a:rPr lang="en-US" sz="3200" b="1" dirty="0" smtClean="0">
                <a:latin typeface="Burn Wood" pitchFamily="2" charset="0"/>
              </a:rPr>
              <a:t>Bootstrap</a:t>
            </a:r>
          </a:p>
          <a:p>
            <a:pPr marL="457200" indent="-457200">
              <a:buFont typeface="Arial" panose="020B0604020202020204" pitchFamily="34" charset="0"/>
              <a:buChar char="•"/>
            </a:pPr>
            <a:r>
              <a:rPr lang="en-US" sz="3200" b="1" dirty="0" err="1" smtClean="0">
                <a:latin typeface="Burn Wood" pitchFamily="2" charset="0"/>
              </a:rPr>
              <a:t>Laravel</a:t>
            </a:r>
            <a:endParaRPr lang="en-US" sz="3200" b="1" dirty="0" smtClean="0">
              <a:latin typeface="Burn Wood" pitchFamily="2" charset="0"/>
            </a:endParaRPr>
          </a:p>
          <a:p>
            <a:pPr marL="457200" indent="-457200">
              <a:buFont typeface="Arial" panose="020B0604020202020204" pitchFamily="34" charset="0"/>
              <a:buChar char="•"/>
            </a:pPr>
            <a:r>
              <a:rPr lang="en-US" sz="3200" b="1" dirty="0" smtClean="0">
                <a:latin typeface="Burn Wood" pitchFamily="2" charset="0"/>
              </a:rPr>
              <a:t>PHP</a:t>
            </a:r>
          </a:p>
          <a:p>
            <a:pPr marL="457200" indent="-457200">
              <a:buFont typeface="Arial" panose="020B0604020202020204" pitchFamily="34" charset="0"/>
              <a:buChar char="•"/>
            </a:pPr>
            <a:r>
              <a:rPr lang="en-US" sz="3200" b="1" dirty="0" smtClean="0">
                <a:latin typeface="Burn Wood" pitchFamily="2" charset="0"/>
              </a:rPr>
              <a:t>SQL</a:t>
            </a:r>
            <a:endParaRPr lang="en-US" sz="3200" b="1" dirty="0">
              <a:latin typeface="Burn Wood" pitchFamily="2" charset="0"/>
            </a:endParaRPr>
          </a:p>
          <a:p>
            <a:pPr marL="457200" indent="-457200">
              <a:buFont typeface="Arial" panose="020B0604020202020204" pitchFamily="34" charset="0"/>
              <a:buChar char="•"/>
            </a:pPr>
            <a:r>
              <a:rPr lang="en-US" sz="3200" b="1" dirty="0" err="1">
                <a:latin typeface="Burn Wood" pitchFamily="2" charset="0"/>
              </a:rPr>
              <a:t>Git</a:t>
            </a:r>
            <a:r>
              <a:rPr lang="en-US" sz="3200" b="1" dirty="0">
                <a:latin typeface="Burn Wood" pitchFamily="2" charset="0"/>
              </a:rPr>
              <a:t> Bash</a:t>
            </a:r>
          </a:p>
          <a:p>
            <a:pPr marL="457200" indent="-457200">
              <a:buFont typeface="Arial" panose="020B0604020202020204" pitchFamily="34" charset="0"/>
              <a:buChar char="•"/>
            </a:pPr>
            <a:r>
              <a:rPr lang="en-US" sz="3200" b="1" dirty="0" err="1">
                <a:latin typeface="Burn Wood" pitchFamily="2" charset="0"/>
              </a:rPr>
              <a:t>Git</a:t>
            </a:r>
            <a:r>
              <a:rPr lang="en-US" sz="3200" b="1" dirty="0">
                <a:latin typeface="Burn Wood" pitchFamily="2" charset="0"/>
              </a:rPr>
              <a:t> Hub</a:t>
            </a:r>
          </a:p>
          <a:p>
            <a:pPr marL="457200" indent="-457200">
              <a:buFont typeface="Arial" panose="020B0604020202020204" pitchFamily="34" charset="0"/>
              <a:buChar char="•"/>
            </a:pPr>
            <a:r>
              <a:rPr lang="en-US" sz="3200" b="1" dirty="0" err="1">
                <a:latin typeface="Burn Wood" pitchFamily="2" charset="0"/>
              </a:rPr>
              <a:t>Git</a:t>
            </a:r>
            <a:r>
              <a:rPr lang="en-US" sz="3200" b="1" dirty="0">
                <a:latin typeface="Burn Wood" pitchFamily="2" charset="0"/>
              </a:rPr>
              <a:t> Hub </a:t>
            </a:r>
            <a:r>
              <a:rPr lang="en-US" sz="3200" b="1" dirty="0" smtClean="0">
                <a:latin typeface="Burn Wood" pitchFamily="2" charset="0"/>
              </a:rPr>
              <a:t>Pages</a:t>
            </a:r>
          </a:p>
          <a:p>
            <a:pPr marL="457200" indent="-457200">
              <a:buFont typeface="Arial" panose="020B0604020202020204" pitchFamily="34" charset="0"/>
              <a:buChar char="•"/>
            </a:pPr>
            <a:r>
              <a:rPr lang="en-US" sz="3200" b="1" dirty="0" smtClean="0">
                <a:latin typeface="Burn Wood" pitchFamily="2" charset="0"/>
              </a:rPr>
              <a:t>Adobe Photoshop</a:t>
            </a:r>
          </a:p>
          <a:p>
            <a:pPr marL="457200" indent="-457200">
              <a:buFont typeface="Arial" panose="020B0604020202020204" pitchFamily="34" charset="0"/>
              <a:buChar char="•"/>
            </a:pPr>
            <a:r>
              <a:rPr lang="en-US" sz="3200" b="1" dirty="0" err="1" smtClean="0">
                <a:latin typeface="Burn Wood" pitchFamily="2" charset="0"/>
              </a:rPr>
              <a:t>Moqup</a:t>
            </a:r>
            <a:endParaRPr lang="en-US" sz="3200" b="1" dirty="0" smtClean="0">
              <a:latin typeface="Burn Wood" pitchFamily="2" charset="0"/>
            </a:endParaRPr>
          </a:p>
          <a:p>
            <a:pPr marL="457200" indent="-457200">
              <a:buFont typeface="Arial" panose="020B0604020202020204" pitchFamily="34" charset="0"/>
              <a:buChar char="•"/>
            </a:pPr>
            <a:r>
              <a:rPr lang="en-US" sz="3200" b="1" dirty="0" smtClean="0">
                <a:latin typeface="Burn Wood" pitchFamily="2" charset="0"/>
              </a:rPr>
              <a:t>W</a:t>
            </a:r>
            <a:r>
              <a:rPr lang="en-US" sz="3200" b="1" dirty="0" smtClean="0">
                <a:latin typeface="Caramel and Vanilla " pitchFamily="2" charset="0"/>
              </a:rPr>
              <a:t>3</a:t>
            </a:r>
            <a:r>
              <a:rPr lang="en-US" sz="3200" b="1" dirty="0" smtClean="0">
                <a:latin typeface="Burn Wood" pitchFamily="2" charset="0"/>
              </a:rPr>
              <a:t>schools</a:t>
            </a:r>
          </a:p>
          <a:p>
            <a:pPr marL="457200" indent="-457200">
              <a:buFont typeface="Arial" panose="020B0604020202020204" pitchFamily="34" charset="0"/>
              <a:buChar char="•"/>
            </a:pPr>
            <a:r>
              <a:rPr lang="en-US" sz="3200" b="1" dirty="0" smtClean="0">
                <a:latin typeface="Burn Wood" pitchFamily="2" charset="0"/>
              </a:rPr>
              <a:t>DaFont.com</a:t>
            </a:r>
          </a:p>
          <a:p>
            <a:pPr marL="457200" indent="-457200">
              <a:buFont typeface="Arial" panose="020B0604020202020204" pitchFamily="34" charset="0"/>
              <a:buChar char="•"/>
            </a:pPr>
            <a:r>
              <a:rPr lang="en-US" sz="3200" b="1" dirty="0" smtClean="0">
                <a:latin typeface="Burn Wood" pitchFamily="2" charset="0"/>
              </a:rPr>
              <a:t>Google Drive</a:t>
            </a:r>
          </a:p>
          <a:p>
            <a:pPr marL="457200" indent="-457200">
              <a:buFont typeface="Arial" panose="020B0604020202020204" pitchFamily="34" charset="0"/>
              <a:buChar char="•"/>
            </a:pPr>
            <a:r>
              <a:rPr lang="en-US" sz="3200" b="1" dirty="0" smtClean="0">
                <a:latin typeface="Burn Wood" pitchFamily="2" charset="0"/>
              </a:rPr>
              <a:t>MS Office</a:t>
            </a:r>
          </a:p>
          <a:p>
            <a:pPr marL="457200" indent="-457200">
              <a:buFont typeface="Arial" panose="020B0604020202020204" pitchFamily="34" charset="0"/>
              <a:buChar char="•"/>
            </a:pPr>
            <a:r>
              <a:rPr lang="en-US" sz="3200" b="1" dirty="0" smtClean="0">
                <a:latin typeface="Burn Wood" pitchFamily="2" charset="0"/>
              </a:rPr>
              <a:t>Codepen.io - </a:t>
            </a:r>
          </a:p>
          <a:p>
            <a:r>
              <a:rPr lang="en-US" sz="3200" b="1" dirty="0">
                <a:latin typeface="Burn Wood" pitchFamily="2" charset="0"/>
              </a:rPr>
              <a:t>	</a:t>
            </a:r>
            <a:r>
              <a:rPr lang="en-US" sz="1600" b="1" dirty="0" smtClean="0">
                <a:latin typeface="Burn Wood" pitchFamily="2" charset="0"/>
              </a:rPr>
              <a:t>for some components</a:t>
            </a:r>
          </a:p>
          <a:p>
            <a:endParaRPr lang="en-US" sz="1600" b="1" dirty="0">
              <a:latin typeface="Burn Wood" pitchFamily="2" charset="0"/>
            </a:endParaRPr>
          </a:p>
        </p:txBody>
      </p:sp>
    </p:spTree>
    <p:extLst>
      <p:ext uri="{BB962C8B-B14F-4D97-AF65-F5344CB8AC3E}">
        <p14:creationId xmlns:p14="http://schemas.microsoft.com/office/powerpoint/2010/main" val="331740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0E807223-DF88-4D6D-970E-08919E5E02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83B91B61-BFCA-4647-957E-A8269BE46F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5100824" y="685800"/>
            <a:ext cx="6176776" cy="1485900"/>
          </a:xfrm>
        </p:spPr>
        <p:txBody>
          <a:bodyPr vert="horz" lIns="91440" tIns="45720" rIns="91440" bIns="45720" rtlCol="0" anchor="t">
            <a:normAutofit/>
          </a:bodyPr>
          <a:lstStyle/>
          <a:p>
            <a:pPr algn="ctr"/>
            <a:r>
              <a:rPr lang="en-US" dirty="0" smtClean="0">
                <a:latin typeface="Burn Wood" pitchFamily="2" charset="0"/>
              </a:rPr>
              <a:t>CONCEPT of the PROJECT</a:t>
            </a:r>
            <a:br>
              <a:rPr lang="en-US" dirty="0" smtClean="0">
                <a:latin typeface="Burn Wood" pitchFamily="2" charset="0"/>
              </a:rPr>
            </a:br>
            <a:r>
              <a:rPr lang="en-US" dirty="0" smtClean="0">
                <a:latin typeface="Burn Wood" pitchFamily="2" charset="0"/>
              </a:rPr>
              <a:t>SPAce</a:t>
            </a:r>
            <a:endParaRPr lang="en-US" dirty="0">
              <a:latin typeface="Burn Wood" pitchFamily="2" charset="0"/>
            </a:endParaRPr>
          </a:p>
        </p:txBody>
      </p:sp>
      <p:pic>
        <p:nvPicPr>
          <p:cNvPr id="15" name="Content Placeholder 14" descr="Person laying down on a laptop">
            <a:extLst>
              <a:ext uri="{FF2B5EF4-FFF2-40B4-BE49-F238E27FC236}">
                <a16:creationId xmlns:a16="http://schemas.microsoft.com/office/drawing/2014/main" id="{C7F36DA5-3286-4EAB-8CE6-344245727B63}"/>
              </a:ext>
            </a:extLst>
          </p:cNvPr>
          <p:cNvPicPr>
            <a:picLocks noGrp="1" noChangeAspect="1"/>
          </p:cNvPicPr>
          <p:nvPr>
            <p:ph sz="half" idx="1"/>
          </p:nvPr>
        </p:nvPicPr>
        <p:blipFill rotWithShape="1">
          <a:blip r:embed="rId3" cstate="print">
            <a:extLst>
              <a:ext uri="{28A0092B-C50C-407E-A947-70E740481C1C}">
                <a14:useLocalDpi xmlns:a14="http://schemas.microsoft.com/office/drawing/2010/main"/>
              </a:ext>
            </a:extLst>
          </a:blip>
          <a:srcRect t="36" r="-1" b="-1"/>
          <a:stretch/>
        </p:blipFill>
        <p:spPr>
          <a:xfrm>
            <a:off x="-1" y="10"/>
            <a:ext cx="4373546" cy="6857990"/>
          </a:xfrm>
          <a:prstGeom prst="rect">
            <a:avLst/>
          </a:prstGeom>
        </p:spPr>
      </p:pic>
      <p:sp>
        <p:nvSpPr>
          <p:cNvPr id="94" name="Rectangle 93">
            <a:extLst>
              <a:ext uri="{FF2B5EF4-FFF2-40B4-BE49-F238E27FC236}">
                <a16:creationId xmlns:a16="http://schemas.microsoft.com/office/drawing/2014/main" id="{92D1D7C6-1C89-420C-8D35-483654167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1" name="Content Placeholder 2" descr="Icon SmartArt graphic">
            <a:extLst>
              <a:ext uri="{FF2B5EF4-FFF2-40B4-BE49-F238E27FC236}">
                <a16:creationId xmlns:a16="http://schemas.microsoft.com/office/drawing/2014/main" id="{2C3B66B2-5616-4950-BC4A-AF268B5D77D6}"/>
              </a:ext>
            </a:extLst>
          </p:cNvPr>
          <p:cNvGraphicFramePr>
            <a:graphicFrameLocks noGrp="1"/>
          </p:cNvGraphicFramePr>
          <p:nvPr>
            <p:ph sz="half" idx="2"/>
            <p:extLst>
              <p:ext uri="{D42A27DB-BD31-4B8C-83A1-F6EECF244321}">
                <p14:modId xmlns:p14="http://schemas.microsoft.com/office/powerpoint/2010/main" val="975246071"/>
              </p:ext>
            </p:extLst>
          </p:nvPr>
        </p:nvGraphicFramePr>
        <p:xfrm>
          <a:off x="5100824" y="2286000"/>
          <a:ext cx="6176776" cy="3581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7679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0E807223-DF88-4D6D-970E-08919E5E02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83B91B61-BFCA-4647-957E-A8269BE46F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5100824" y="685800"/>
            <a:ext cx="6176776" cy="1485900"/>
          </a:xfrm>
        </p:spPr>
        <p:txBody>
          <a:bodyPr vert="horz" lIns="91440" tIns="45720" rIns="91440" bIns="45720" rtlCol="0" anchor="t">
            <a:normAutofit/>
          </a:bodyPr>
          <a:lstStyle/>
          <a:p>
            <a:pPr algn="ctr"/>
            <a:r>
              <a:rPr lang="en-US" dirty="0" smtClean="0">
                <a:latin typeface="Burn Wood" pitchFamily="2" charset="0"/>
              </a:rPr>
              <a:t>CONCEPT of the PROJECT</a:t>
            </a:r>
            <a:br>
              <a:rPr lang="en-US" dirty="0" smtClean="0">
                <a:latin typeface="Burn Wood" pitchFamily="2" charset="0"/>
              </a:rPr>
            </a:br>
            <a:r>
              <a:rPr lang="en-US" dirty="0" smtClean="0">
                <a:latin typeface="Burn Wood" pitchFamily="2" charset="0"/>
              </a:rPr>
              <a:t>SPAce</a:t>
            </a:r>
            <a:endParaRPr lang="en-US" dirty="0">
              <a:latin typeface="Burn Wood" pitchFamily="2" charset="0"/>
            </a:endParaRPr>
          </a:p>
        </p:txBody>
      </p:sp>
      <p:pic>
        <p:nvPicPr>
          <p:cNvPr id="15" name="Content Placeholder 14" descr="Person laying down on a laptop">
            <a:extLst>
              <a:ext uri="{FF2B5EF4-FFF2-40B4-BE49-F238E27FC236}">
                <a16:creationId xmlns:a16="http://schemas.microsoft.com/office/drawing/2014/main" id="{C7F36DA5-3286-4EAB-8CE6-344245727B63}"/>
              </a:ext>
            </a:extLst>
          </p:cNvPr>
          <p:cNvPicPr>
            <a:picLocks noGrp="1" noChangeAspect="1"/>
          </p:cNvPicPr>
          <p:nvPr>
            <p:ph sz="half" idx="1"/>
          </p:nvPr>
        </p:nvPicPr>
        <p:blipFill rotWithShape="1">
          <a:blip r:embed="rId3" cstate="print">
            <a:extLst>
              <a:ext uri="{28A0092B-C50C-407E-A947-70E740481C1C}">
                <a14:useLocalDpi xmlns:a14="http://schemas.microsoft.com/office/drawing/2010/main"/>
              </a:ext>
            </a:extLst>
          </a:blip>
          <a:srcRect t="36" r="-1" b="-1"/>
          <a:stretch/>
        </p:blipFill>
        <p:spPr>
          <a:xfrm>
            <a:off x="-1" y="10"/>
            <a:ext cx="4373546" cy="6857990"/>
          </a:xfrm>
          <a:prstGeom prst="rect">
            <a:avLst/>
          </a:prstGeom>
        </p:spPr>
      </p:pic>
      <p:sp>
        <p:nvSpPr>
          <p:cNvPr id="94" name="Rectangle 93">
            <a:extLst>
              <a:ext uri="{FF2B5EF4-FFF2-40B4-BE49-F238E27FC236}">
                <a16:creationId xmlns:a16="http://schemas.microsoft.com/office/drawing/2014/main" id="{92D1D7C6-1C89-420C-8D35-483654167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1" name="Content Placeholder 2" descr="Icon SmartArt graphic">
            <a:extLst>
              <a:ext uri="{FF2B5EF4-FFF2-40B4-BE49-F238E27FC236}">
                <a16:creationId xmlns:a16="http://schemas.microsoft.com/office/drawing/2014/main" id="{2C3B66B2-5616-4950-BC4A-AF268B5D77D6}"/>
              </a:ext>
            </a:extLst>
          </p:cNvPr>
          <p:cNvGraphicFramePr>
            <a:graphicFrameLocks noGrp="1"/>
          </p:cNvGraphicFramePr>
          <p:nvPr>
            <p:ph sz="half" idx="2"/>
            <p:extLst>
              <p:ext uri="{D42A27DB-BD31-4B8C-83A1-F6EECF244321}">
                <p14:modId xmlns:p14="http://schemas.microsoft.com/office/powerpoint/2010/main" val="975246071"/>
              </p:ext>
            </p:extLst>
          </p:nvPr>
        </p:nvGraphicFramePr>
        <p:xfrm>
          <a:off x="5100824" y="2286000"/>
          <a:ext cx="6176776" cy="3581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26728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DB74EB-2A7D-443D-B969-8BF48F9931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8252340" y="639704"/>
            <a:ext cx="3299579" cy="5577840"/>
          </a:xfrm>
        </p:spPr>
        <p:txBody>
          <a:bodyPr anchor="ctr">
            <a:normAutofit/>
          </a:bodyPr>
          <a:lstStyle/>
          <a:p>
            <a:r>
              <a:rPr lang="en-US" dirty="0"/>
              <a:t>Common Travel Seasons </a:t>
            </a:r>
            <a:br>
              <a:rPr lang="en-US" dirty="0"/>
            </a:br>
            <a:endParaRPr lang="en-US" dirty="0"/>
          </a:p>
        </p:txBody>
      </p:sp>
      <p:sp>
        <p:nvSpPr>
          <p:cNvPr id="20" name="Rectangle 19">
            <a:extLst>
              <a:ext uri="{FF2B5EF4-FFF2-40B4-BE49-F238E27FC236}">
                <a16:creationId xmlns:a16="http://schemas.microsoft.com/office/drawing/2014/main" id="{19036E77-5F7B-494E-A117-FEA947B357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3" name="Диаграмма 3" descr="Chart&#10;">
            <a:extLst>
              <a:ext uri="{FF2B5EF4-FFF2-40B4-BE49-F238E27FC236}">
                <a16:creationId xmlns:a16="http://schemas.microsoft.com/office/drawing/2014/main" id="{6BDC48A0-8B3E-CE42-BC22-664690C98213}"/>
              </a:ext>
            </a:extLst>
          </p:cNvPr>
          <p:cNvGraphicFramePr>
            <a:graphicFrameLocks noGrp="1" noChangeAspect="1"/>
          </p:cNvGraphicFramePr>
          <p:nvPr>
            <p:ph idx="1"/>
            <p:extLst>
              <p:ext uri="{D42A27DB-BD31-4B8C-83A1-F6EECF244321}">
                <p14:modId xmlns:p14="http://schemas.microsoft.com/office/powerpoint/2010/main" val="2338851978"/>
              </p:ext>
            </p:extLst>
          </p:nvPr>
        </p:nvGraphicFramePr>
        <p:xfrm>
          <a:off x="784225" y="639763"/>
          <a:ext cx="5959475" cy="55777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51365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pic>
        <p:nvPicPr>
          <p:cNvPr id="6" name="Picture 5" descr="Man looking at snow capped mountains">
            <a:extLst>
              <a:ext uri="{FF2B5EF4-FFF2-40B4-BE49-F238E27FC236}">
                <a16:creationId xmlns:a16="http://schemas.microsoft.com/office/drawing/2014/main" id="{CB65CD91-F5B7-D446-9C8C-8E7FD1C4D4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82" r="-1" b="-1"/>
          <a:stretch/>
        </p:blipFill>
        <p:spPr>
          <a:xfrm>
            <a:off x="4599773" y="10"/>
            <a:ext cx="7592227" cy="6857614"/>
          </a:xfrm>
          <a:prstGeom prst="rect">
            <a:avLst/>
          </a:prstGeom>
        </p:spPr>
      </p:pic>
      <p:sp>
        <p:nvSpPr>
          <p:cNvPr id="22" name="Rectangle 21">
            <a:extLst>
              <a:ext uri="{FF2B5EF4-FFF2-40B4-BE49-F238E27FC236}">
                <a16:creationId xmlns:a16="http://schemas.microsoft.com/office/drawing/2014/main" id="{6D043292-708B-4F69-AE72-8FB56C6E8E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5100824" y="685800"/>
            <a:ext cx="6176776" cy="1485900"/>
          </a:xfrm>
        </p:spPr>
        <p:txBody>
          <a:bodyPr>
            <a:normAutofit/>
          </a:bodyPr>
          <a:lstStyle/>
          <a:p>
            <a:r>
              <a:rPr lang="en-US" dirty="0"/>
              <a:t>Make a Plan</a:t>
            </a:r>
          </a:p>
        </p:txBody>
      </p:sp>
      <p:pic>
        <p:nvPicPr>
          <p:cNvPr id="8" name="Picture 7" descr="Person carrying rolling luggage">
            <a:extLst>
              <a:ext uri="{FF2B5EF4-FFF2-40B4-BE49-F238E27FC236}">
                <a16:creationId xmlns:a16="http://schemas.microsoft.com/office/drawing/2014/main" id="{3E07AA5F-8072-9541-85CB-0C9A4C1EBCD5}"/>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r="47" b="-2"/>
          <a:stretch/>
        </p:blipFill>
        <p:spPr>
          <a:xfrm>
            <a:off x="20" y="10"/>
            <a:ext cx="4379956" cy="3428990"/>
          </a:xfrm>
          <a:prstGeom prst="rect">
            <a:avLst/>
          </a:prstGeom>
        </p:spPr>
      </p:pic>
      <p:pic>
        <p:nvPicPr>
          <p:cNvPr id="4" name="Picture 3" descr="Woman looking at mountains">
            <a:extLst>
              <a:ext uri="{FF2B5EF4-FFF2-40B4-BE49-F238E27FC236}">
                <a16:creationId xmlns:a16="http://schemas.microsoft.com/office/drawing/2014/main" id="{2A8AB22A-14EA-F842-BE52-8E0EC555C53F}"/>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t="123" r="2" b="2"/>
          <a:stretch/>
        </p:blipFill>
        <p:spPr>
          <a:xfrm>
            <a:off x="20" y="3429000"/>
            <a:ext cx="4373525" cy="3429000"/>
          </a:xfrm>
          <a:prstGeom prst="rect">
            <a:avLst/>
          </a:prstGeom>
        </p:spPr>
      </p:pic>
      <p:sp>
        <p:nvSpPr>
          <p:cNvPr id="24" name="Rectangle 23">
            <a:extLst>
              <a:ext uri="{FF2B5EF4-FFF2-40B4-BE49-F238E27FC236}">
                <a16:creationId xmlns:a16="http://schemas.microsoft.com/office/drawing/2014/main" id="{9F01DDB9-C75C-44C2-9331-356EAF9C05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14700"/>
            <a:ext cx="4373545" cy="228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2C017B3-7B7A-4C5A-A3E9-09EC1428BCA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 name="Content Placeholder 2" descr="Linear process SmartArt graphic">
            <a:extLst>
              <a:ext uri="{FF2B5EF4-FFF2-40B4-BE49-F238E27FC236}">
                <a16:creationId xmlns:a16="http://schemas.microsoft.com/office/drawing/2014/main" id="{331726FD-249E-4EF7-80AF-0F3F058533F5}"/>
              </a:ext>
            </a:extLst>
          </p:cNvPr>
          <p:cNvGraphicFramePr>
            <a:graphicFrameLocks noGrp="1" noChangeAspect="1"/>
          </p:cNvGraphicFramePr>
          <p:nvPr>
            <p:ph idx="1"/>
            <p:extLst>
              <p:ext uri="{D42A27DB-BD31-4B8C-83A1-F6EECF244321}">
                <p14:modId xmlns:p14="http://schemas.microsoft.com/office/powerpoint/2010/main" val="3809871815"/>
              </p:ext>
            </p:extLst>
          </p:nvPr>
        </p:nvGraphicFramePr>
        <p:xfrm>
          <a:off x="5100638" y="2286000"/>
          <a:ext cx="6176962" cy="3581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8441289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Thank you</a:t>
            </a:r>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2679906" y="3956279"/>
            <a:ext cx="6831673" cy="1086237"/>
          </a:xfrm>
        </p:spPr>
        <p:txBody>
          <a:bodyPr>
            <a:normAutofit/>
          </a:bodyPr>
          <a:lstStyle/>
          <a:p>
            <a:r>
              <a:rPr lang="en-US" dirty="0" smtClean="0">
                <a:solidFill>
                  <a:schemeClr val="bg2"/>
                </a:solidFill>
              </a:rPr>
              <a:t>space@space.com</a:t>
            </a:r>
            <a:endParaRPr lang="en-US" dirty="0">
              <a:solidFill>
                <a:schemeClr val="bg2"/>
              </a:solidFill>
            </a:endParaRPr>
          </a:p>
        </p:txBody>
      </p:sp>
    </p:spTree>
    <p:extLst>
      <p:ext uri="{BB962C8B-B14F-4D97-AF65-F5344CB8AC3E}">
        <p14:creationId xmlns:p14="http://schemas.microsoft.com/office/powerpoint/2010/main" val="179912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r="33651"/>
          <a:stretch/>
        </p:blipFill>
        <p:spPr>
          <a:xfrm>
            <a:off x="120979" y="267629"/>
            <a:ext cx="4941675" cy="6055112"/>
          </a:xfrm>
        </p:spPr>
      </p:pic>
      <p:sp>
        <p:nvSpPr>
          <p:cNvPr id="2" name="Title 1"/>
          <p:cNvSpPr>
            <a:spLocks noGrp="1"/>
          </p:cNvSpPr>
          <p:nvPr>
            <p:ph type="title"/>
          </p:nvPr>
        </p:nvSpPr>
        <p:spPr>
          <a:xfrm>
            <a:off x="5296828" y="267629"/>
            <a:ext cx="6322741" cy="579864"/>
          </a:xfrm>
        </p:spPr>
        <p:txBody>
          <a:bodyPr>
            <a:normAutofit fontScale="90000"/>
          </a:bodyPr>
          <a:lstStyle/>
          <a:p>
            <a:r>
              <a:rPr lang="en-US" dirty="0" smtClean="0">
                <a:latin typeface="Burn Wood" pitchFamily="2" charset="0"/>
              </a:rPr>
              <a:t>CONCEPT of the PROJECT</a:t>
            </a:r>
            <a:endParaRPr lang="en-US" dirty="0">
              <a:latin typeface="Burn Wood" pitchFamily="2" charset="0"/>
            </a:endParaRPr>
          </a:p>
        </p:txBody>
      </p:sp>
      <p:sp>
        <p:nvSpPr>
          <p:cNvPr id="5" name="Rectangle 4"/>
          <p:cNvSpPr/>
          <p:nvPr/>
        </p:nvSpPr>
        <p:spPr>
          <a:xfrm>
            <a:off x="468351" y="0"/>
            <a:ext cx="51295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p:cNvSpPr txBox="1"/>
          <p:nvPr/>
        </p:nvSpPr>
        <p:spPr>
          <a:xfrm>
            <a:off x="5410026" y="818944"/>
            <a:ext cx="6421418" cy="5909310"/>
          </a:xfrm>
          <a:prstGeom prst="rect">
            <a:avLst/>
          </a:prstGeom>
          <a:noFill/>
        </p:spPr>
        <p:txBody>
          <a:bodyPr wrap="square" rtlCol="0">
            <a:spAutoFit/>
          </a:bodyPr>
          <a:lstStyle/>
          <a:p>
            <a:r>
              <a:rPr lang="en-US" sz="3200" b="1" dirty="0" smtClean="0">
                <a:latin typeface="Burn Wood" pitchFamily="2" charset="0"/>
              </a:rPr>
              <a:t>Background of the business</a:t>
            </a:r>
          </a:p>
          <a:p>
            <a:endParaRPr lang="en-US" sz="2000" dirty="0">
              <a:latin typeface="Burn Wood" pitchFamily="2" charset="0"/>
            </a:endParaRPr>
          </a:p>
          <a:p>
            <a:r>
              <a:rPr lang="en-US" sz="2800" dirty="0">
                <a:latin typeface="Caramel and Vanilla " pitchFamily="2" charset="0"/>
              </a:rPr>
              <a:t>Inspired by the convenience and flexibility of the </a:t>
            </a:r>
            <a:r>
              <a:rPr lang="en-US" sz="2800" b="1" dirty="0" smtClean="0">
                <a:latin typeface="Caramel and Vanilla " pitchFamily="2" charset="0"/>
              </a:rPr>
              <a:t>Uber/Grab</a:t>
            </a:r>
            <a:r>
              <a:rPr lang="en-US" sz="2800" dirty="0" smtClean="0">
                <a:latin typeface="Caramel and Vanilla " pitchFamily="2" charset="0"/>
              </a:rPr>
              <a:t> </a:t>
            </a:r>
            <a:r>
              <a:rPr lang="en-US" sz="2800" dirty="0">
                <a:latin typeface="Caramel and Vanilla " pitchFamily="2" charset="0"/>
              </a:rPr>
              <a:t>ride-hailing service, </a:t>
            </a:r>
            <a:r>
              <a:rPr lang="en-US" sz="2800" dirty="0" smtClean="0">
                <a:latin typeface="Caramel and Vanilla " pitchFamily="2" charset="0"/>
              </a:rPr>
              <a:t>we </a:t>
            </a:r>
            <a:r>
              <a:rPr lang="en-US" sz="2800" dirty="0">
                <a:latin typeface="Caramel and Vanilla " pitchFamily="2" charset="0"/>
              </a:rPr>
              <a:t>came up with the idea of creating a spa service that worked in a similar way. </a:t>
            </a:r>
            <a:endParaRPr lang="en-US" sz="2800" dirty="0" smtClean="0">
              <a:latin typeface="Caramel and Vanilla " pitchFamily="2" charset="0"/>
            </a:endParaRPr>
          </a:p>
          <a:p>
            <a:endParaRPr lang="en-US" sz="2800" dirty="0">
              <a:latin typeface="Caramel and Vanilla " pitchFamily="2" charset="0"/>
            </a:endParaRPr>
          </a:p>
          <a:p>
            <a:r>
              <a:rPr lang="en-US" sz="2800" dirty="0" smtClean="0">
                <a:latin typeface="Caramel and Vanilla " pitchFamily="2" charset="0"/>
              </a:rPr>
              <a:t>With </a:t>
            </a:r>
            <a:r>
              <a:rPr lang="en-US" sz="2800" dirty="0">
                <a:latin typeface="Caramel and Vanilla " pitchFamily="2" charset="0"/>
              </a:rPr>
              <a:t>the help of technology and a network of skilled and experienced spa professionals, </a:t>
            </a:r>
            <a:r>
              <a:rPr lang="en-US" sz="2800" dirty="0" smtClean="0">
                <a:latin typeface="Caramel and Vanilla " pitchFamily="2" charset="0"/>
              </a:rPr>
              <a:t>we </a:t>
            </a:r>
            <a:r>
              <a:rPr lang="en-US" sz="2800" dirty="0">
                <a:latin typeface="Caramel and Vanilla " pitchFamily="2" charset="0"/>
              </a:rPr>
              <a:t>launched </a:t>
            </a:r>
            <a:r>
              <a:rPr lang="en-US" sz="2800" dirty="0" smtClean="0">
                <a:latin typeface="Caramel and Vanilla " pitchFamily="2" charset="0"/>
              </a:rPr>
              <a:t>the </a:t>
            </a:r>
            <a:r>
              <a:rPr lang="en-US" sz="2800" dirty="0">
                <a:latin typeface="Caramel and Vanilla " pitchFamily="2" charset="0"/>
              </a:rPr>
              <a:t>platform, allowing customers to book a spa treatment on-demand</a:t>
            </a:r>
            <a:r>
              <a:rPr lang="en-US" sz="2800" dirty="0" smtClean="0">
                <a:latin typeface="Caramel and Vanilla " pitchFamily="2" charset="0"/>
              </a:rPr>
              <a:t>.</a:t>
            </a:r>
          </a:p>
          <a:p>
            <a:endParaRPr lang="en-US" dirty="0">
              <a:latin typeface="Burn Wood" pitchFamily="2" charset="0"/>
            </a:endParaRPr>
          </a:p>
        </p:txBody>
      </p:sp>
    </p:spTree>
    <p:extLst>
      <p:ext uri="{BB962C8B-B14F-4D97-AF65-F5344CB8AC3E}">
        <p14:creationId xmlns:p14="http://schemas.microsoft.com/office/powerpoint/2010/main" val="196873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r="33651"/>
          <a:stretch/>
        </p:blipFill>
        <p:spPr>
          <a:xfrm>
            <a:off x="120979" y="267629"/>
            <a:ext cx="4941675" cy="6055112"/>
          </a:xfrm>
        </p:spPr>
      </p:pic>
      <p:sp>
        <p:nvSpPr>
          <p:cNvPr id="2" name="Title 1"/>
          <p:cNvSpPr>
            <a:spLocks noGrp="1"/>
          </p:cNvSpPr>
          <p:nvPr>
            <p:ph type="title"/>
          </p:nvPr>
        </p:nvSpPr>
        <p:spPr>
          <a:xfrm>
            <a:off x="5296828" y="267629"/>
            <a:ext cx="6322741" cy="579864"/>
          </a:xfrm>
        </p:spPr>
        <p:txBody>
          <a:bodyPr>
            <a:normAutofit fontScale="90000"/>
          </a:bodyPr>
          <a:lstStyle/>
          <a:p>
            <a:r>
              <a:rPr lang="en-US" dirty="0" smtClean="0">
                <a:latin typeface="Burn Wood" pitchFamily="2" charset="0"/>
              </a:rPr>
              <a:t>CONCEPT of the PROJECT</a:t>
            </a:r>
            <a:endParaRPr lang="en-US" dirty="0">
              <a:latin typeface="Burn Wood" pitchFamily="2" charset="0"/>
            </a:endParaRPr>
          </a:p>
        </p:txBody>
      </p:sp>
      <p:sp>
        <p:nvSpPr>
          <p:cNvPr id="5" name="Rectangle 4"/>
          <p:cNvSpPr/>
          <p:nvPr/>
        </p:nvSpPr>
        <p:spPr>
          <a:xfrm>
            <a:off x="468351" y="0"/>
            <a:ext cx="51295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p:cNvSpPr txBox="1"/>
          <p:nvPr/>
        </p:nvSpPr>
        <p:spPr>
          <a:xfrm>
            <a:off x="5410026" y="818944"/>
            <a:ext cx="6421418" cy="5663089"/>
          </a:xfrm>
          <a:prstGeom prst="rect">
            <a:avLst/>
          </a:prstGeom>
          <a:noFill/>
        </p:spPr>
        <p:txBody>
          <a:bodyPr wrap="square" rtlCol="0">
            <a:spAutoFit/>
          </a:bodyPr>
          <a:lstStyle/>
          <a:p>
            <a:r>
              <a:rPr lang="en-US" sz="3200" b="1" dirty="0" smtClean="0">
                <a:latin typeface="Burn Wood" pitchFamily="2" charset="0"/>
              </a:rPr>
              <a:t>Background of the business</a:t>
            </a:r>
          </a:p>
          <a:p>
            <a:endParaRPr lang="en-US" sz="2800" dirty="0">
              <a:latin typeface="Caramel and Vanilla " pitchFamily="2" charset="0"/>
            </a:endParaRPr>
          </a:p>
          <a:p>
            <a:r>
              <a:rPr lang="en-US" sz="2800" dirty="0" smtClean="0">
                <a:latin typeface="Caramel and Vanilla " pitchFamily="2" charset="0"/>
              </a:rPr>
              <a:t>Today</a:t>
            </a:r>
            <a:r>
              <a:rPr lang="en-US" sz="2800" dirty="0">
                <a:latin typeface="Caramel and Vanilla " pitchFamily="2" charset="0"/>
              </a:rPr>
              <a:t>, the platform is known as the go-to destination for people who want to relax, rejuvenate, and feel their best, without the hassle of traditional spa bookings. </a:t>
            </a:r>
            <a:endParaRPr lang="en-US" sz="2800" dirty="0" smtClean="0">
              <a:latin typeface="Caramel and Vanilla " pitchFamily="2" charset="0"/>
            </a:endParaRPr>
          </a:p>
          <a:p>
            <a:endParaRPr lang="en-US" sz="2800" dirty="0">
              <a:latin typeface="Caramel and Vanilla " pitchFamily="2" charset="0"/>
            </a:endParaRPr>
          </a:p>
          <a:p>
            <a:r>
              <a:rPr lang="en-US" sz="2800" dirty="0" smtClean="0">
                <a:latin typeface="Caramel and Vanilla " pitchFamily="2" charset="0"/>
              </a:rPr>
              <a:t>With this </a:t>
            </a:r>
            <a:r>
              <a:rPr lang="en-US" sz="2800" dirty="0">
                <a:latin typeface="Caramel and Vanilla " pitchFamily="2" charset="0"/>
              </a:rPr>
              <a:t>innovative approach and commitment to customer satisfaction, </a:t>
            </a:r>
            <a:r>
              <a:rPr lang="en-US" sz="2800" dirty="0" smtClean="0">
                <a:latin typeface="Caramel and Vanilla " pitchFamily="2" charset="0"/>
              </a:rPr>
              <a:t>SPAce aims to transform </a:t>
            </a:r>
            <a:r>
              <a:rPr lang="en-US" sz="2800" dirty="0">
                <a:latin typeface="Caramel and Vanilla " pitchFamily="2" charset="0"/>
              </a:rPr>
              <a:t>the way people think about spa services</a:t>
            </a:r>
            <a:r>
              <a:rPr lang="en-US" sz="2800" dirty="0" smtClean="0">
                <a:latin typeface="Caramel and Vanilla " pitchFamily="2" charset="0"/>
              </a:rPr>
              <a:t>.</a:t>
            </a:r>
          </a:p>
          <a:p>
            <a:endParaRPr lang="en-US" dirty="0">
              <a:latin typeface="Burn Wood" pitchFamily="2" charset="0"/>
            </a:endParaRPr>
          </a:p>
        </p:txBody>
      </p:sp>
    </p:spTree>
    <p:extLst>
      <p:ext uri="{BB962C8B-B14F-4D97-AF65-F5344CB8AC3E}">
        <p14:creationId xmlns:p14="http://schemas.microsoft.com/office/powerpoint/2010/main" val="403563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r="33651"/>
          <a:stretch/>
        </p:blipFill>
        <p:spPr>
          <a:xfrm>
            <a:off x="120979" y="267629"/>
            <a:ext cx="4941675" cy="6055112"/>
          </a:xfrm>
        </p:spPr>
      </p:pic>
      <p:sp>
        <p:nvSpPr>
          <p:cNvPr id="2" name="Title 1"/>
          <p:cNvSpPr>
            <a:spLocks noGrp="1"/>
          </p:cNvSpPr>
          <p:nvPr>
            <p:ph type="title"/>
          </p:nvPr>
        </p:nvSpPr>
        <p:spPr>
          <a:xfrm>
            <a:off x="5296828" y="267629"/>
            <a:ext cx="6322741" cy="579864"/>
          </a:xfrm>
        </p:spPr>
        <p:txBody>
          <a:bodyPr>
            <a:normAutofit fontScale="90000"/>
          </a:bodyPr>
          <a:lstStyle/>
          <a:p>
            <a:r>
              <a:rPr lang="en-US" dirty="0" smtClean="0">
                <a:latin typeface="Burn Wood" pitchFamily="2" charset="0"/>
              </a:rPr>
              <a:t>CONCEPT of the PROJECT</a:t>
            </a:r>
            <a:endParaRPr lang="en-US" dirty="0">
              <a:latin typeface="Burn Wood" pitchFamily="2" charset="0"/>
            </a:endParaRPr>
          </a:p>
        </p:txBody>
      </p:sp>
      <p:sp>
        <p:nvSpPr>
          <p:cNvPr id="5" name="Rectangle 4"/>
          <p:cNvSpPr/>
          <p:nvPr/>
        </p:nvSpPr>
        <p:spPr>
          <a:xfrm>
            <a:off x="468351" y="0"/>
            <a:ext cx="51295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p:cNvSpPr txBox="1"/>
          <p:nvPr/>
        </p:nvSpPr>
        <p:spPr>
          <a:xfrm>
            <a:off x="5296828" y="1059120"/>
            <a:ext cx="6421418" cy="4739759"/>
          </a:xfrm>
          <a:prstGeom prst="rect">
            <a:avLst/>
          </a:prstGeom>
          <a:noFill/>
        </p:spPr>
        <p:txBody>
          <a:bodyPr wrap="square" rtlCol="0">
            <a:spAutoFit/>
          </a:bodyPr>
          <a:lstStyle/>
          <a:p>
            <a:r>
              <a:rPr lang="en-US" sz="3200" b="1" dirty="0" smtClean="0">
                <a:latin typeface="Burn Wood" pitchFamily="2" charset="0"/>
              </a:rPr>
              <a:t>WHAT WE DO</a:t>
            </a:r>
          </a:p>
          <a:p>
            <a:endParaRPr lang="en-US" sz="2800" dirty="0">
              <a:latin typeface="Caramel and Vanilla " pitchFamily="2" charset="0"/>
            </a:endParaRPr>
          </a:p>
          <a:p>
            <a:r>
              <a:rPr lang="en-US" sz="2800" dirty="0" smtClean="0">
                <a:latin typeface="Caramel and Vanilla " pitchFamily="2" charset="0"/>
              </a:rPr>
              <a:t>Bridge the gap between the clients and the specialists via this online gateway to connect them.</a:t>
            </a:r>
          </a:p>
          <a:p>
            <a:endParaRPr lang="en-US" sz="2800" dirty="0">
              <a:latin typeface="Caramel and Vanilla " pitchFamily="2" charset="0"/>
            </a:endParaRPr>
          </a:p>
          <a:p>
            <a:r>
              <a:rPr lang="en-US" sz="2800" dirty="0" smtClean="0">
                <a:latin typeface="Caramel and Vanilla " pitchFamily="2" charset="0"/>
              </a:rPr>
              <a:t>The clients to be pampered</a:t>
            </a:r>
          </a:p>
          <a:p>
            <a:r>
              <a:rPr lang="en-US" sz="2800" dirty="0" smtClean="0">
                <a:latin typeface="Caramel and Vanilla " pitchFamily="2" charset="0"/>
              </a:rPr>
              <a:t>And</a:t>
            </a:r>
          </a:p>
          <a:p>
            <a:r>
              <a:rPr lang="en-US" sz="2800" dirty="0" smtClean="0">
                <a:latin typeface="Caramel and Vanilla " pitchFamily="2" charset="0"/>
              </a:rPr>
              <a:t>The specialists to provide their services</a:t>
            </a:r>
          </a:p>
          <a:p>
            <a:r>
              <a:rPr lang="en-US" sz="2800" dirty="0" smtClean="0">
                <a:solidFill>
                  <a:schemeClr val="accent5">
                    <a:lumMod val="50000"/>
                  </a:schemeClr>
                </a:solidFill>
                <a:latin typeface="Caramel and Vanilla " pitchFamily="2" charset="0"/>
              </a:rPr>
              <a:t>Whenever, Wherever</a:t>
            </a:r>
          </a:p>
          <a:p>
            <a:endParaRPr lang="en-US" dirty="0">
              <a:latin typeface="Burn Wood" pitchFamily="2" charset="0"/>
            </a:endParaRPr>
          </a:p>
        </p:txBody>
      </p:sp>
    </p:spTree>
    <p:extLst>
      <p:ext uri="{BB962C8B-B14F-4D97-AF65-F5344CB8AC3E}">
        <p14:creationId xmlns:p14="http://schemas.microsoft.com/office/powerpoint/2010/main" val="1829624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r="33651"/>
          <a:stretch/>
        </p:blipFill>
        <p:spPr>
          <a:xfrm>
            <a:off x="120979" y="267629"/>
            <a:ext cx="4941675" cy="6055112"/>
          </a:xfrm>
        </p:spPr>
      </p:pic>
      <p:sp>
        <p:nvSpPr>
          <p:cNvPr id="2" name="Title 1"/>
          <p:cNvSpPr>
            <a:spLocks noGrp="1"/>
          </p:cNvSpPr>
          <p:nvPr>
            <p:ph type="title"/>
          </p:nvPr>
        </p:nvSpPr>
        <p:spPr>
          <a:xfrm>
            <a:off x="5296828" y="267629"/>
            <a:ext cx="6322741" cy="579864"/>
          </a:xfrm>
        </p:spPr>
        <p:txBody>
          <a:bodyPr>
            <a:normAutofit fontScale="90000"/>
          </a:bodyPr>
          <a:lstStyle/>
          <a:p>
            <a:r>
              <a:rPr lang="en-US" dirty="0" smtClean="0">
                <a:latin typeface="Burn Wood" pitchFamily="2" charset="0"/>
              </a:rPr>
              <a:t>CONCEPT of the PROJECT</a:t>
            </a:r>
            <a:endParaRPr lang="en-US" dirty="0">
              <a:latin typeface="Burn Wood" pitchFamily="2" charset="0"/>
            </a:endParaRPr>
          </a:p>
        </p:txBody>
      </p:sp>
      <p:sp>
        <p:nvSpPr>
          <p:cNvPr id="5" name="Rectangle 4"/>
          <p:cNvSpPr/>
          <p:nvPr/>
        </p:nvSpPr>
        <p:spPr>
          <a:xfrm>
            <a:off x="468351" y="0"/>
            <a:ext cx="51295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p:cNvSpPr txBox="1"/>
          <p:nvPr/>
        </p:nvSpPr>
        <p:spPr>
          <a:xfrm>
            <a:off x="5296828" y="1059120"/>
            <a:ext cx="6421418" cy="5755422"/>
          </a:xfrm>
          <a:prstGeom prst="rect">
            <a:avLst/>
          </a:prstGeom>
          <a:noFill/>
        </p:spPr>
        <p:txBody>
          <a:bodyPr wrap="square" rtlCol="0">
            <a:spAutoFit/>
          </a:bodyPr>
          <a:lstStyle/>
          <a:p>
            <a:r>
              <a:rPr lang="en-US" sz="3200" b="1" dirty="0" smtClean="0">
                <a:latin typeface="Burn Wood" pitchFamily="2" charset="0"/>
              </a:rPr>
              <a:t>HOW IT WORKS</a:t>
            </a:r>
          </a:p>
          <a:p>
            <a:endParaRPr lang="en-US" sz="1200" dirty="0">
              <a:latin typeface="Caramel and Vanilla " pitchFamily="2" charset="0"/>
            </a:endParaRPr>
          </a:p>
          <a:p>
            <a:pPr marL="342900" indent="-342900">
              <a:buFont typeface="+mj-lt"/>
              <a:buAutoNum type="arabicPeriod"/>
            </a:pPr>
            <a:r>
              <a:rPr lang="en-US" dirty="0" smtClean="0">
                <a:latin typeface="Burn Wood" pitchFamily="2" charset="0"/>
              </a:rPr>
              <a:t>Users </a:t>
            </a:r>
            <a:r>
              <a:rPr lang="en-US" dirty="0">
                <a:latin typeface="Burn Wood" pitchFamily="2" charset="0"/>
              </a:rPr>
              <a:t>would download the spa website's app or access the website through their web browser</a:t>
            </a:r>
            <a:r>
              <a:rPr lang="en-US" dirty="0" smtClean="0">
                <a:latin typeface="Burn Wood" pitchFamily="2" charset="0"/>
              </a:rPr>
              <a:t>.</a:t>
            </a:r>
          </a:p>
          <a:p>
            <a:pPr marL="342900" indent="-342900">
              <a:buFont typeface="+mj-lt"/>
              <a:buAutoNum type="arabicPeriod"/>
            </a:pPr>
            <a:endParaRPr lang="en-US" dirty="0">
              <a:latin typeface="Burn Wood" pitchFamily="2" charset="0"/>
            </a:endParaRPr>
          </a:p>
          <a:p>
            <a:pPr marL="342900" indent="-342900">
              <a:buFont typeface="+mj-lt"/>
              <a:buAutoNum type="arabicPeriod"/>
            </a:pPr>
            <a:r>
              <a:rPr lang="en-US" dirty="0">
                <a:latin typeface="Burn Wood" pitchFamily="2" charset="0"/>
              </a:rPr>
              <a:t>Users would create an account and input their payment information</a:t>
            </a:r>
            <a:r>
              <a:rPr lang="en-US" dirty="0" smtClean="0">
                <a:latin typeface="Burn Wood" pitchFamily="2" charset="0"/>
              </a:rPr>
              <a:t>.</a:t>
            </a:r>
          </a:p>
          <a:p>
            <a:pPr marL="342900" indent="-342900">
              <a:buFont typeface="+mj-lt"/>
              <a:buAutoNum type="arabicPeriod"/>
            </a:pPr>
            <a:endParaRPr lang="en-US" dirty="0">
              <a:latin typeface="Burn Wood" pitchFamily="2" charset="0"/>
            </a:endParaRPr>
          </a:p>
          <a:p>
            <a:pPr marL="342900" indent="-342900">
              <a:buFont typeface="+mj-lt"/>
              <a:buAutoNum type="arabicPeriod"/>
            </a:pPr>
            <a:r>
              <a:rPr lang="en-US" dirty="0">
                <a:latin typeface="Burn Wood" pitchFamily="2" charset="0"/>
              </a:rPr>
              <a:t>Users would then be able to browse a variety of spa services, including massages, facials, and other treatments</a:t>
            </a:r>
            <a:r>
              <a:rPr lang="en-US" dirty="0" smtClean="0">
                <a:latin typeface="Burn Wood" pitchFamily="2" charset="0"/>
              </a:rPr>
              <a:t>.</a:t>
            </a:r>
          </a:p>
          <a:p>
            <a:pPr marL="342900" indent="-342900">
              <a:buFont typeface="+mj-lt"/>
              <a:buAutoNum type="arabicPeriod"/>
            </a:pPr>
            <a:endParaRPr lang="en-US" dirty="0">
              <a:latin typeface="Burn Wood" pitchFamily="2" charset="0"/>
            </a:endParaRPr>
          </a:p>
          <a:p>
            <a:pPr marL="342900" indent="-342900">
              <a:buFont typeface="+mj-lt"/>
              <a:buAutoNum type="arabicPeriod"/>
            </a:pPr>
            <a:r>
              <a:rPr lang="en-US" dirty="0">
                <a:latin typeface="Burn Wood" pitchFamily="2" charset="0"/>
              </a:rPr>
              <a:t>Users would select the service they want, and the app would display the available service providers in their area</a:t>
            </a:r>
            <a:r>
              <a:rPr lang="en-US" dirty="0" smtClean="0">
                <a:latin typeface="Burn Wood" pitchFamily="2" charset="0"/>
              </a:rPr>
              <a:t>.</a:t>
            </a:r>
          </a:p>
          <a:p>
            <a:pPr marL="342900" indent="-342900">
              <a:buFont typeface="+mj-lt"/>
              <a:buAutoNum type="arabicPeriod"/>
            </a:pPr>
            <a:endParaRPr lang="en-US" dirty="0" smtClean="0">
              <a:latin typeface="Burn Wood" pitchFamily="2" charset="0"/>
            </a:endParaRPr>
          </a:p>
          <a:p>
            <a:pPr marL="342900" indent="-342900">
              <a:buFont typeface="+mj-lt"/>
              <a:buAutoNum type="arabicPeriod"/>
            </a:pPr>
            <a:r>
              <a:rPr lang="en-US" dirty="0">
                <a:latin typeface="Burn Wood" pitchFamily="2" charset="0"/>
              </a:rPr>
              <a:t>Users would select their preferred service provider based on factors such as their ratings and availability.</a:t>
            </a:r>
          </a:p>
          <a:p>
            <a:pPr marL="342900" indent="-342900">
              <a:buFont typeface="+mj-lt"/>
              <a:buAutoNum type="arabicPeriod"/>
            </a:pPr>
            <a:endParaRPr lang="en-US" dirty="0">
              <a:latin typeface="Burn Wood" pitchFamily="2" charset="0"/>
            </a:endParaRPr>
          </a:p>
          <a:p>
            <a:endParaRPr lang="en-US" dirty="0">
              <a:latin typeface="Burn Wood" pitchFamily="2" charset="0"/>
            </a:endParaRPr>
          </a:p>
        </p:txBody>
      </p:sp>
    </p:spTree>
    <p:extLst>
      <p:ext uri="{BB962C8B-B14F-4D97-AF65-F5344CB8AC3E}">
        <p14:creationId xmlns:p14="http://schemas.microsoft.com/office/powerpoint/2010/main" val="524925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r="33651"/>
          <a:stretch/>
        </p:blipFill>
        <p:spPr>
          <a:xfrm>
            <a:off x="120979" y="267629"/>
            <a:ext cx="4941675" cy="6055112"/>
          </a:xfrm>
        </p:spPr>
      </p:pic>
      <p:sp>
        <p:nvSpPr>
          <p:cNvPr id="2" name="Title 1"/>
          <p:cNvSpPr>
            <a:spLocks noGrp="1"/>
          </p:cNvSpPr>
          <p:nvPr>
            <p:ph type="title"/>
          </p:nvPr>
        </p:nvSpPr>
        <p:spPr>
          <a:xfrm>
            <a:off x="5296828" y="267629"/>
            <a:ext cx="6322741" cy="579864"/>
          </a:xfrm>
        </p:spPr>
        <p:txBody>
          <a:bodyPr>
            <a:normAutofit fontScale="90000"/>
          </a:bodyPr>
          <a:lstStyle/>
          <a:p>
            <a:r>
              <a:rPr lang="en-US" dirty="0" smtClean="0">
                <a:latin typeface="Burn Wood" pitchFamily="2" charset="0"/>
              </a:rPr>
              <a:t>CONCEPT of the PROJECT</a:t>
            </a:r>
            <a:endParaRPr lang="en-US" dirty="0">
              <a:latin typeface="Burn Wood" pitchFamily="2" charset="0"/>
            </a:endParaRPr>
          </a:p>
        </p:txBody>
      </p:sp>
      <p:sp>
        <p:nvSpPr>
          <p:cNvPr id="5" name="Rectangle 4"/>
          <p:cNvSpPr/>
          <p:nvPr/>
        </p:nvSpPr>
        <p:spPr>
          <a:xfrm>
            <a:off x="468351" y="0"/>
            <a:ext cx="51295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p:cNvSpPr txBox="1"/>
          <p:nvPr/>
        </p:nvSpPr>
        <p:spPr>
          <a:xfrm>
            <a:off x="5296828" y="1059120"/>
            <a:ext cx="6421418" cy="5724644"/>
          </a:xfrm>
          <a:prstGeom prst="rect">
            <a:avLst/>
          </a:prstGeom>
          <a:noFill/>
        </p:spPr>
        <p:txBody>
          <a:bodyPr wrap="square" rtlCol="0">
            <a:spAutoFit/>
          </a:bodyPr>
          <a:lstStyle/>
          <a:p>
            <a:r>
              <a:rPr lang="en-US" sz="3200" b="1" dirty="0" smtClean="0">
                <a:latin typeface="Burn Wood" pitchFamily="2" charset="0"/>
              </a:rPr>
              <a:t>HOW IT WORKS</a:t>
            </a:r>
          </a:p>
          <a:p>
            <a:endParaRPr lang="en-US" sz="1200" dirty="0">
              <a:latin typeface="Caramel and Vanilla " pitchFamily="2" charset="0"/>
            </a:endParaRPr>
          </a:p>
          <a:p>
            <a:pPr marL="342900" indent="-342900">
              <a:buFont typeface="+mj-lt"/>
              <a:buAutoNum type="arabicPeriod" startAt="6"/>
            </a:pPr>
            <a:r>
              <a:rPr lang="en-US" dirty="0">
                <a:latin typeface="Burn Wood" pitchFamily="2" charset="0"/>
              </a:rPr>
              <a:t>Users would then be able to book their appointment, including the date, time, and location where they would like the service to be performed</a:t>
            </a:r>
            <a:r>
              <a:rPr lang="en-US" dirty="0" smtClean="0">
                <a:latin typeface="Burn Wood" pitchFamily="2" charset="0"/>
              </a:rPr>
              <a:t>.</a:t>
            </a:r>
          </a:p>
          <a:p>
            <a:pPr marL="342900" indent="-342900">
              <a:buFont typeface="+mj-lt"/>
              <a:buAutoNum type="arabicPeriod" startAt="6"/>
            </a:pPr>
            <a:endParaRPr lang="en-US" dirty="0">
              <a:latin typeface="Burn Wood" pitchFamily="2" charset="0"/>
            </a:endParaRPr>
          </a:p>
          <a:p>
            <a:pPr marL="342900" indent="-342900">
              <a:buFont typeface="+mj-lt"/>
              <a:buAutoNum type="arabicPeriod" startAt="6"/>
            </a:pPr>
            <a:r>
              <a:rPr lang="en-US" dirty="0">
                <a:latin typeface="Burn Wood" pitchFamily="2" charset="0"/>
              </a:rPr>
              <a:t>The service provider would then receive the booking request and confirm the appointment</a:t>
            </a:r>
            <a:r>
              <a:rPr lang="en-US" dirty="0" smtClean="0">
                <a:latin typeface="Burn Wood" pitchFamily="2" charset="0"/>
              </a:rPr>
              <a:t>.</a:t>
            </a:r>
          </a:p>
          <a:p>
            <a:pPr marL="342900" indent="-342900">
              <a:buFont typeface="+mj-lt"/>
              <a:buAutoNum type="arabicPeriod" startAt="6"/>
            </a:pPr>
            <a:endParaRPr lang="en-US" dirty="0">
              <a:latin typeface="Burn Wood" pitchFamily="2" charset="0"/>
            </a:endParaRPr>
          </a:p>
          <a:p>
            <a:pPr marL="342900" indent="-342900">
              <a:buFont typeface="+mj-lt"/>
              <a:buAutoNum type="arabicPeriod" startAt="6"/>
            </a:pPr>
            <a:r>
              <a:rPr lang="en-US" dirty="0">
                <a:latin typeface="Burn Wood" pitchFamily="2" charset="0"/>
              </a:rPr>
              <a:t>The service provider would arrive at the specified location to provide the spa service</a:t>
            </a:r>
            <a:r>
              <a:rPr lang="en-US" dirty="0" smtClean="0">
                <a:latin typeface="Burn Wood" pitchFamily="2" charset="0"/>
              </a:rPr>
              <a:t>.</a:t>
            </a:r>
          </a:p>
          <a:p>
            <a:pPr marL="342900" indent="-342900">
              <a:buFont typeface="+mj-lt"/>
              <a:buAutoNum type="arabicPeriod" startAt="6"/>
            </a:pPr>
            <a:endParaRPr lang="en-US" dirty="0">
              <a:latin typeface="Burn Wood" pitchFamily="2" charset="0"/>
            </a:endParaRPr>
          </a:p>
          <a:p>
            <a:pPr marL="342900" indent="-342900">
              <a:buFont typeface="+mj-lt"/>
              <a:buAutoNum type="arabicPeriod" startAt="6"/>
            </a:pPr>
            <a:r>
              <a:rPr lang="en-US" dirty="0">
                <a:latin typeface="Burn Wood" pitchFamily="2" charset="0"/>
              </a:rPr>
              <a:t>After the service is completed, the user would pay through the app, and they would have the option to rate and provide feedback on the service provider</a:t>
            </a:r>
            <a:r>
              <a:rPr lang="en-US" dirty="0" smtClean="0">
                <a:latin typeface="Burn Wood" pitchFamily="2" charset="0"/>
              </a:rPr>
              <a:t>.</a:t>
            </a:r>
          </a:p>
          <a:p>
            <a:pPr marL="342900" indent="-342900">
              <a:buFont typeface="+mj-lt"/>
              <a:buAutoNum type="arabicPeriod" startAt="6"/>
            </a:pPr>
            <a:endParaRPr lang="en-US" dirty="0">
              <a:latin typeface="Burn Wood" pitchFamily="2" charset="0"/>
            </a:endParaRPr>
          </a:p>
          <a:p>
            <a:r>
              <a:rPr lang="en-US" sz="1400" dirty="0">
                <a:latin typeface="Burn Wood" pitchFamily="2" charset="0"/>
              </a:rPr>
              <a:t>Overall, a spa website that works like Uber or </a:t>
            </a:r>
            <a:r>
              <a:rPr lang="en-US" sz="1400" dirty="0" smtClean="0">
                <a:latin typeface="Burn Wood" pitchFamily="2" charset="0"/>
              </a:rPr>
              <a:t>Grab </a:t>
            </a:r>
            <a:r>
              <a:rPr lang="en-US" sz="1400" dirty="0">
                <a:latin typeface="Burn Wood" pitchFamily="2" charset="0"/>
              </a:rPr>
              <a:t>would provide users with a convenient and flexible way to access spa services on-demand, without the need for advanced booking or scheduling. This would make it easier for people to relax, de-stress, and take care of their bodies in a way that fits their busy schedules.</a:t>
            </a:r>
          </a:p>
        </p:txBody>
      </p:sp>
    </p:spTree>
    <p:extLst>
      <p:ext uri="{BB962C8B-B14F-4D97-AF65-F5344CB8AC3E}">
        <p14:creationId xmlns:p14="http://schemas.microsoft.com/office/powerpoint/2010/main" val="2190119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r="33651"/>
          <a:stretch/>
        </p:blipFill>
        <p:spPr>
          <a:xfrm>
            <a:off x="120979" y="267629"/>
            <a:ext cx="4941675" cy="6055112"/>
          </a:xfrm>
        </p:spPr>
      </p:pic>
      <p:sp>
        <p:nvSpPr>
          <p:cNvPr id="2" name="Title 1"/>
          <p:cNvSpPr>
            <a:spLocks noGrp="1"/>
          </p:cNvSpPr>
          <p:nvPr>
            <p:ph type="title"/>
          </p:nvPr>
        </p:nvSpPr>
        <p:spPr>
          <a:xfrm>
            <a:off x="5296828" y="267629"/>
            <a:ext cx="6322741" cy="579864"/>
          </a:xfrm>
        </p:spPr>
        <p:txBody>
          <a:bodyPr>
            <a:normAutofit fontScale="90000"/>
          </a:bodyPr>
          <a:lstStyle/>
          <a:p>
            <a:r>
              <a:rPr lang="en-US" dirty="0" smtClean="0">
                <a:latin typeface="Burn Wood" pitchFamily="2" charset="0"/>
              </a:rPr>
              <a:t>CONCEPT of the PROJECT</a:t>
            </a:r>
            <a:endParaRPr lang="en-US" dirty="0">
              <a:latin typeface="Burn Wood" pitchFamily="2" charset="0"/>
            </a:endParaRPr>
          </a:p>
        </p:txBody>
      </p:sp>
      <p:sp>
        <p:nvSpPr>
          <p:cNvPr id="5" name="Rectangle 4"/>
          <p:cNvSpPr/>
          <p:nvPr/>
        </p:nvSpPr>
        <p:spPr>
          <a:xfrm>
            <a:off x="468351" y="0"/>
            <a:ext cx="51295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p:cNvSpPr txBox="1"/>
          <p:nvPr/>
        </p:nvSpPr>
        <p:spPr>
          <a:xfrm>
            <a:off x="5296828" y="1059120"/>
            <a:ext cx="6421418" cy="5386090"/>
          </a:xfrm>
          <a:prstGeom prst="rect">
            <a:avLst/>
          </a:prstGeom>
          <a:noFill/>
        </p:spPr>
        <p:txBody>
          <a:bodyPr wrap="square" rtlCol="0">
            <a:spAutoFit/>
          </a:bodyPr>
          <a:lstStyle/>
          <a:p>
            <a:r>
              <a:rPr lang="en-US" sz="3200" b="1" dirty="0" smtClean="0">
                <a:latin typeface="Burn Wood" pitchFamily="2" charset="0"/>
              </a:rPr>
              <a:t>WHY WE CHOSE THIS CONCEPT</a:t>
            </a:r>
          </a:p>
          <a:p>
            <a:endParaRPr lang="en-US" sz="1200" dirty="0" smtClean="0">
              <a:latin typeface="Burn Wood" pitchFamily="2" charset="0"/>
            </a:endParaRPr>
          </a:p>
          <a:p>
            <a:r>
              <a:rPr lang="en-US" sz="2000" dirty="0" smtClean="0">
                <a:latin typeface="Burn Wood" pitchFamily="2" charset="0"/>
              </a:rPr>
              <a:t>To provide an online space where the stressed can find a way to get pampered with various spa related services.</a:t>
            </a:r>
          </a:p>
          <a:p>
            <a:endParaRPr lang="en-US" sz="2000" dirty="0">
              <a:latin typeface="Burn Wood" pitchFamily="2" charset="0"/>
            </a:endParaRPr>
          </a:p>
          <a:p>
            <a:r>
              <a:rPr lang="en-US" sz="2000" dirty="0" smtClean="0">
                <a:latin typeface="Burn Wood" pitchFamily="2" charset="0"/>
              </a:rPr>
              <a:t>The site works like an </a:t>
            </a:r>
            <a:r>
              <a:rPr lang="en-US" sz="2000" dirty="0" err="1" smtClean="0">
                <a:latin typeface="Burn Wood" pitchFamily="2" charset="0"/>
              </a:rPr>
              <a:t>uber</a:t>
            </a:r>
            <a:r>
              <a:rPr lang="en-US" sz="2000" dirty="0" smtClean="0">
                <a:latin typeface="Burn Wood" pitchFamily="2" charset="0"/>
              </a:rPr>
              <a:t>/grab and it aims to provide users with a convenient and flexible way to access spa services on demand. </a:t>
            </a:r>
          </a:p>
          <a:p>
            <a:endParaRPr lang="en-US" sz="2000" dirty="0">
              <a:latin typeface="Burn Wood" pitchFamily="2" charset="0"/>
            </a:endParaRPr>
          </a:p>
          <a:p>
            <a:r>
              <a:rPr lang="en-US" sz="2000" dirty="0" smtClean="0">
                <a:latin typeface="Burn Wood" pitchFamily="2" charset="0"/>
              </a:rPr>
              <a:t>With it being available online, this would make it easier for people to relax, distress and take care of their bodies in a way that fits their busy schedules.</a:t>
            </a:r>
          </a:p>
          <a:p>
            <a:endParaRPr lang="en-US" sz="2000" dirty="0">
              <a:latin typeface="Burn Wood" pitchFamily="2" charset="0"/>
            </a:endParaRPr>
          </a:p>
          <a:p>
            <a:r>
              <a:rPr lang="en-US" sz="2000" dirty="0" smtClean="0">
                <a:latin typeface="Burn Wood" pitchFamily="2" charset="0"/>
              </a:rPr>
              <a:t>It also helps the specialists get bookings based on their availability without being confined to straight shifts on the usual tenure set-up.</a:t>
            </a:r>
          </a:p>
        </p:txBody>
      </p:sp>
    </p:spTree>
    <p:extLst>
      <p:ext uri="{BB962C8B-B14F-4D97-AF65-F5344CB8AC3E}">
        <p14:creationId xmlns:p14="http://schemas.microsoft.com/office/powerpoint/2010/main" val="1290712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r="33651"/>
          <a:stretch/>
        </p:blipFill>
        <p:spPr>
          <a:xfrm>
            <a:off x="120979" y="267629"/>
            <a:ext cx="4941675" cy="6055112"/>
          </a:xfrm>
        </p:spPr>
      </p:pic>
      <p:sp>
        <p:nvSpPr>
          <p:cNvPr id="2" name="Title 1"/>
          <p:cNvSpPr>
            <a:spLocks noGrp="1"/>
          </p:cNvSpPr>
          <p:nvPr>
            <p:ph type="title"/>
          </p:nvPr>
        </p:nvSpPr>
        <p:spPr>
          <a:xfrm>
            <a:off x="5296828" y="267629"/>
            <a:ext cx="6322741" cy="579864"/>
          </a:xfrm>
        </p:spPr>
        <p:txBody>
          <a:bodyPr>
            <a:normAutofit fontScale="90000"/>
          </a:bodyPr>
          <a:lstStyle/>
          <a:p>
            <a:r>
              <a:rPr lang="en-US" dirty="0" smtClean="0">
                <a:latin typeface="Burn Wood" pitchFamily="2" charset="0"/>
              </a:rPr>
              <a:t>CONCEPT of the PROJECT</a:t>
            </a:r>
            <a:endParaRPr lang="en-US" dirty="0">
              <a:latin typeface="Burn Wood" pitchFamily="2" charset="0"/>
            </a:endParaRPr>
          </a:p>
        </p:txBody>
      </p:sp>
      <p:sp>
        <p:nvSpPr>
          <p:cNvPr id="5" name="Rectangle 4"/>
          <p:cNvSpPr/>
          <p:nvPr/>
        </p:nvSpPr>
        <p:spPr>
          <a:xfrm>
            <a:off x="468351" y="0"/>
            <a:ext cx="51295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p:cNvSpPr txBox="1"/>
          <p:nvPr/>
        </p:nvSpPr>
        <p:spPr>
          <a:xfrm>
            <a:off x="5296828" y="1059120"/>
            <a:ext cx="6421418" cy="4031873"/>
          </a:xfrm>
          <a:prstGeom prst="rect">
            <a:avLst/>
          </a:prstGeom>
          <a:noFill/>
        </p:spPr>
        <p:txBody>
          <a:bodyPr wrap="square" rtlCol="0">
            <a:spAutoFit/>
          </a:bodyPr>
          <a:lstStyle/>
          <a:p>
            <a:r>
              <a:rPr lang="en-US" sz="3200" b="1" dirty="0" smtClean="0">
                <a:latin typeface="Burn Wood" pitchFamily="2" charset="0"/>
              </a:rPr>
              <a:t>Rationale for the color scheme and font choice</a:t>
            </a:r>
          </a:p>
          <a:p>
            <a:endParaRPr lang="en-US" sz="1200" dirty="0" smtClean="0">
              <a:latin typeface="Burn Wood" pitchFamily="2" charset="0"/>
            </a:endParaRPr>
          </a:p>
          <a:p>
            <a:r>
              <a:rPr lang="en-US" sz="2000" dirty="0" smtClean="0">
                <a:latin typeface="Burn Wood" pitchFamily="2" charset="0"/>
              </a:rPr>
              <a:t>Gold </a:t>
            </a:r>
            <a:r>
              <a:rPr lang="en-US" sz="2000" dirty="0" smtClean="0">
                <a:latin typeface="Caramel and Vanilla " pitchFamily="2" charset="0"/>
              </a:rPr>
              <a:t>–</a:t>
            </a:r>
            <a:r>
              <a:rPr lang="en-US" sz="2000" dirty="0" smtClean="0">
                <a:latin typeface="Burn Wood" pitchFamily="2" charset="0"/>
              </a:rPr>
              <a:t> luxury</a:t>
            </a:r>
          </a:p>
          <a:p>
            <a:endParaRPr lang="en-US" sz="2000" dirty="0">
              <a:latin typeface="Burn Wood" pitchFamily="2" charset="0"/>
            </a:endParaRPr>
          </a:p>
          <a:p>
            <a:r>
              <a:rPr lang="en-US" sz="2000" dirty="0" smtClean="0">
                <a:latin typeface="Burn Wood" pitchFamily="2" charset="0"/>
              </a:rPr>
              <a:t>Spa services are often views as something luxurious</a:t>
            </a:r>
          </a:p>
          <a:p>
            <a:endParaRPr lang="en-US" sz="2000" dirty="0" smtClean="0">
              <a:latin typeface="Burn Wood" pitchFamily="2" charset="0"/>
            </a:endParaRPr>
          </a:p>
          <a:p>
            <a:r>
              <a:rPr lang="en-US" sz="2000" dirty="0" smtClean="0">
                <a:latin typeface="Burn Wood" pitchFamily="2" charset="0"/>
              </a:rPr>
              <a:t>Dark blue green – harmony and prosperity, strong nature-related imagery; blue tint gives off trustworthiness and wisdom</a:t>
            </a:r>
          </a:p>
          <a:p>
            <a:endParaRPr lang="en-US" sz="2000" dirty="0">
              <a:latin typeface="Burn Wood" pitchFamily="2" charset="0"/>
            </a:endParaRPr>
          </a:p>
          <a:p>
            <a:r>
              <a:rPr lang="en-US" sz="2000" dirty="0" smtClean="0">
                <a:latin typeface="Burn Wood" pitchFamily="2" charset="0"/>
              </a:rPr>
              <a:t>SPAce strives to be a trustworthy site</a:t>
            </a:r>
          </a:p>
        </p:txBody>
      </p:sp>
    </p:spTree>
    <p:extLst>
      <p:ext uri="{BB962C8B-B14F-4D97-AF65-F5344CB8AC3E}">
        <p14:creationId xmlns:p14="http://schemas.microsoft.com/office/powerpoint/2010/main" val="935963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r="33651"/>
          <a:stretch/>
        </p:blipFill>
        <p:spPr>
          <a:xfrm>
            <a:off x="120979" y="267629"/>
            <a:ext cx="4941675" cy="6055112"/>
          </a:xfrm>
        </p:spPr>
      </p:pic>
      <p:sp>
        <p:nvSpPr>
          <p:cNvPr id="2" name="Title 1"/>
          <p:cNvSpPr>
            <a:spLocks noGrp="1"/>
          </p:cNvSpPr>
          <p:nvPr>
            <p:ph type="title"/>
          </p:nvPr>
        </p:nvSpPr>
        <p:spPr>
          <a:xfrm>
            <a:off x="5296828" y="267629"/>
            <a:ext cx="6322741" cy="579864"/>
          </a:xfrm>
        </p:spPr>
        <p:txBody>
          <a:bodyPr>
            <a:normAutofit fontScale="90000"/>
          </a:bodyPr>
          <a:lstStyle/>
          <a:p>
            <a:r>
              <a:rPr lang="en-US" dirty="0" smtClean="0">
                <a:latin typeface="Burn Wood" pitchFamily="2" charset="0"/>
              </a:rPr>
              <a:t>WIREFRAME</a:t>
            </a:r>
            <a:endParaRPr lang="en-US" dirty="0">
              <a:latin typeface="Burn Wood" pitchFamily="2" charset="0"/>
            </a:endParaRPr>
          </a:p>
        </p:txBody>
      </p:sp>
      <p:sp>
        <p:nvSpPr>
          <p:cNvPr id="5" name="Rectangle 4"/>
          <p:cNvSpPr/>
          <p:nvPr/>
        </p:nvSpPr>
        <p:spPr>
          <a:xfrm>
            <a:off x="468351" y="0"/>
            <a:ext cx="51295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p:cNvSpPr txBox="1"/>
          <p:nvPr/>
        </p:nvSpPr>
        <p:spPr>
          <a:xfrm>
            <a:off x="5296828" y="1059120"/>
            <a:ext cx="6421418" cy="5386090"/>
          </a:xfrm>
          <a:prstGeom prst="rect">
            <a:avLst/>
          </a:prstGeom>
          <a:noFill/>
        </p:spPr>
        <p:txBody>
          <a:bodyPr wrap="square" rtlCol="0">
            <a:spAutoFit/>
          </a:bodyPr>
          <a:lstStyle/>
          <a:p>
            <a:r>
              <a:rPr lang="en-US" sz="3200" b="1" dirty="0" smtClean="0">
                <a:latin typeface="Burn Wood" pitchFamily="2" charset="0"/>
              </a:rPr>
              <a:t>WHY WE CHOSE THIS CONCEPT</a:t>
            </a:r>
          </a:p>
          <a:p>
            <a:endParaRPr lang="en-US" sz="1200" dirty="0" smtClean="0">
              <a:latin typeface="Burn Wood" pitchFamily="2" charset="0"/>
            </a:endParaRPr>
          </a:p>
          <a:p>
            <a:r>
              <a:rPr lang="en-US" sz="2000" dirty="0" smtClean="0">
                <a:latin typeface="Burn Wood" pitchFamily="2" charset="0"/>
              </a:rPr>
              <a:t>To provide an online space where the stressed can find a way to get pampered with various spa related services.</a:t>
            </a:r>
          </a:p>
          <a:p>
            <a:endParaRPr lang="en-US" sz="2000" dirty="0">
              <a:latin typeface="Burn Wood" pitchFamily="2" charset="0"/>
            </a:endParaRPr>
          </a:p>
          <a:p>
            <a:r>
              <a:rPr lang="en-US" sz="2000" dirty="0" smtClean="0">
                <a:latin typeface="Burn Wood" pitchFamily="2" charset="0"/>
              </a:rPr>
              <a:t>The site works like an </a:t>
            </a:r>
            <a:r>
              <a:rPr lang="en-US" sz="2000" dirty="0" err="1" smtClean="0">
                <a:latin typeface="Burn Wood" pitchFamily="2" charset="0"/>
              </a:rPr>
              <a:t>uber</a:t>
            </a:r>
            <a:r>
              <a:rPr lang="en-US" sz="2000" dirty="0" smtClean="0">
                <a:latin typeface="Burn Wood" pitchFamily="2" charset="0"/>
              </a:rPr>
              <a:t>/grab and it aims to provide users with a convenient and flexible way to access spa services on demand. </a:t>
            </a:r>
          </a:p>
          <a:p>
            <a:endParaRPr lang="en-US" sz="2000" dirty="0">
              <a:latin typeface="Burn Wood" pitchFamily="2" charset="0"/>
            </a:endParaRPr>
          </a:p>
          <a:p>
            <a:r>
              <a:rPr lang="en-US" sz="2000" dirty="0" smtClean="0">
                <a:latin typeface="Burn Wood" pitchFamily="2" charset="0"/>
              </a:rPr>
              <a:t>With it being available online, this would make it easier for people to relax, distress and take care of their bodies in a way that fits their busy schedules.</a:t>
            </a:r>
          </a:p>
          <a:p>
            <a:endParaRPr lang="en-US" sz="2000" dirty="0">
              <a:latin typeface="Burn Wood" pitchFamily="2" charset="0"/>
            </a:endParaRPr>
          </a:p>
          <a:p>
            <a:r>
              <a:rPr lang="en-US" sz="2000" dirty="0" smtClean="0">
                <a:latin typeface="Burn Wood" pitchFamily="2" charset="0"/>
              </a:rPr>
              <a:t>It also helps the specialists get bookings based on their availability without being confined to straight shifts on the usual tenure set-up.</a:t>
            </a:r>
          </a:p>
        </p:txBody>
      </p:sp>
    </p:spTree>
    <p:extLst>
      <p:ext uri="{BB962C8B-B14F-4D97-AF65-F5344CB8AC3E}">
        <p14:creationId xmlns:p14="http://schemas.microsoft.com/office/powerpoint/2010/main" val="337774577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7FAD4C99-7793-446D-B40E-9C65086CB8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199E8A-3253-45E5-B33A-F34129B7AA2B}">
  <ds:schemaRefs>
    <ds:schemaRef ds:uri="http://schemas.microsoft.com/sharepoint/v3/contenttype/forms"/>
  </ds:schemaRefs>
</ds:datastoreItem>
</file>

<file path=customXml/itemProps3.xml><?xml version="1.0" encoding="utf-8"?>
<ds:datastoreItem xmlns:ds="http://schemas.openxmlformats.org/officeDocument/2006/customXml" ds:itemID="{C26722C5-B529-4491-808D-2D5A0D242BA3}">
  <ds:schemaRefs>
    <ds:schemaRef ds:uri="http://schemas.microsoft.com/office/2006/documentManagement/types"/>
    <ds:schemaRef ds:uri="71af3243-3dd4-4a8d-8c0d-dd76da1f02a5"/>
    <ds:schemaRef ds:uri="http://schemas.microsoft.com/office/infopath/2007/PartnerControls"/>
    <ds:schemaRef ds:uri="http://purl.org/dc/dcmitype/"/>
    <ds:schemaRef ds:uri="16c05727-aa75-4e4a-9b5f-8a80a1165891"/>
    <ds:schemaRef ds:uri="http://schemas.openxmlformats.org/package/2006/metadata/core-properties"/>
    <ds:schemaRef ds:uri="http://purl.org/dc/elements/1.1/"/>
    <ds:schemaRef ds:uri="http://www.w3.org/XML/1998/namespac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Travel design</Template>
  <TotalTime>0</TotalTime>
  <Words>1739</Words>
  <Application>Microsoft Office PowerPoint</Application>
  <PresentationFormat>Widescreen</PresentationFormat>
  <Paragraphs>184</Paragraphs>
  <Slides>19</Slides>
  <Notes>19</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Burn Wood</vt:lpstr>
      <vt:lpstr>Calibri</vt:lpstr>
      <vt:lpstr>Caramel and Vanilla </vt:lpstr>
      <vt:lpstr>Franklin Gothic Book</vt:lpstr>
      <vt:lpstr>Crop</vt:lpstr>
      <vt:lpstr>PowerPoint Presentation</vt:lpstr>
      <vt:lpstr>CONCEPT of the PROJECT</vt:lpstr>
      <vt:lpstr>CONCEPT of the PROJECT</vt:lpstr>
      <vt:lpstr>CONCEPT of the PROJECT</vt:lpstr>
      <vt:lpstr>CONCEPT of the PROJECT</vt:lpstr>
      <vt:lpstr>CONCEPT of the PROJECT</vt:lpstr>
      <vt:lpstr>CONCEPT of the PROJECT</vt:lpstr>
      <vt:lpstr>CONCEPT of the PROJECT</vt:lpstr>
      <vt:lpstr>WIREFRAME</vt:lpstr>
      <vt:lpstr>SITEMAP</vt:lpstr>
      <vt:lpstr>RESOURCES USED FOR PLANNING</vt:lpstr>
      <vt:lpstr>RESOURCES USED FOR PLANNING</vt:lpstr>
      <vt:lpstr>RESOURCES USED FOR PLANNING</vt:lpstr>
      <vt:lpstr>TECHNOLOGIES USED</vt:lpstr>
      <vt:lpstr>CONCEPT of the PROJECT SPAce</vt:lpstr>
      <vt:lpstr>CONCEPT of the PROJECT SPAce</vt:lpstr>
      <vt:lpstr>Common Travel Seasons  </vt:lpstr>
      <vt:lpstr>Make a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2023-03-13T08:26:06Z</dcterms:created>
  <dcterms:modified xsi:type="dcterms:W3CDTF">2023-03-13T13:06:47Z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