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41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94" r:id="rId14"/>
    <p:sldId id="295" r:id="rId15"/>
    <p:sldId id="284" r:id="rId16"/>
    <p:sldId id="285" r:id="rId17"/>
    <p:sldId id="296" r:id="rId18"/>
    <p:sldId id="286" r:id="rId19"/>
    <p:sldId id="287" r:id="rId20"/>
    <p:sldId id="288" r:id="rId21"/>
    <p:sldId id="297" r:id="rId22"/>
    <p:sldId id="298" r:id="rId23"/>
    <p:sldId id="289" r:id="rId24"/>
    <p:sldId id="290" r:id="rId25"/>
    <p:sldId id="299" r:id="rId26"/>
    <p:sldId id="291" r:id="rId27"/>
    <p:sldId id="292" r:id="rId28"/>
    <p:sldId id="293" r:id="rId29"/>
    <p:sldId id="300" r:id="rId30"/>
    <p:sldId id="301" r:id="rId31"/>
    <p:sldId id="302" r:id="rId32"/>
    <p:sldId id="304" r:id="rId33"/>
    <p:sldId id="305" r:id="rId34"/>
    <p:sldId id="306" r:id="rId35"/>
    <p:sldId id="307" r:id="rId36"/>
    <p:sldId id="308" r:id="rId37"/>
    <p:sldId id="309" r:id="rId38"/>
    <p:sldId id="303" r:id="rId39"/>
    <p:sldId id="272" r:id="rId40"/>
  </p:sldIdLst>
  <p:sldSz cx="9144000" cy="5143500" type="screen16x9"/>
  <p:notesSz cx="6858000" cy="9144000"/>
  <p:embeddedFontLst>
    <p:embeddedFont>
      <p:font typeface="Encode Sans" panose="020B0604020202020204" charset="0"/>
      <p:regular r:id="rId42"/>
      <p:bold r:id="rId43"/>
    </p:embeddedFont>
    <p:embeddedFont>
      <p:font typeface="Encode Sans ExtraBold" panose="020B0604020202020204" charset="0"/>
      <p:bold r:id="rId44"/>
    </p:embeddedFont>
    <p:embeddedFont>
      <p:font typeface="Montserrat" panose="00000500000000000000" pitchFamily="2" charset="0"/>
      <p:regular r:id="rId45"/>
      <p:bold r:id="rId46"/>
      <p:italic r:id="rId47"/>
      <p:boldItalic r:id="rId48"/>
    </p:embeddedFont>
    <p:embeddedFont>
      <p:font typeface="Roboto" panose="020000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D9D89-130C-4154-A482-27645A3D3AB4}" v="22" dt="2023-04-10T23:39:24.106"/>
    <p1510:client id="{AF5EE7BE-F3F4-41DD-853B-2FB4E33988AA}" v="89" dt="2023-04-10T22:36:34.079"/>
  </p1510:revLst>
</p1510:revInfo>
</file>

<file path=ppt/tableStyles.xml><?xml version="1.0" encoding="utf-8"?>
<a:tblStyleLst xmlns:a="http://schemas.openxmlformats.org/drawingml/2006/main" def="{6B00BF5A-AB64-47AE-98A8-8BB696DE281C}">
  <a:tblStyle styleId="{6B00BF5A-AB64-47AE-98A8-8BB696DE2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J. Soruco" userId="8ce90f9b3e6a60ea" providerId="LiveId" clId="{AF5EE7BE-F3F4-41DD-853B-2FB4E33988AA}"/>
    <pc:docChg chg="undo custSel addSld delSld modSld">
      <pc:chgData name="Pablo J. Soruco" userId="8ce90f9b3e6a60ea" providerId="LiveId" clId="{AF5EE7BE-F3F4-41DD-853B-2FB4E33988AA}" dt="2023-04-10T22:36:48.078" v="215" actId="1076"/>
      <pc:docMkLst>
        <pc:docMk/>
      </pc:docMkLst>
      <pc:sldChg chg="modSp mod">
        <pc:chgData name="Pablo J. Soruco" userId="8ce90f9b3e6a60ea" providerId="LiveId" clId="{AF5EE7BE-F3F4-41DD-853B-2FB4E33988AA}" dt="2023-04-10T22:09:07.454" v="9" actId="1076"/>
        <pc:sldMkLst>
          <pc:docMk/>
          <pc:sldMk cId="0" sldId="256"/>
        </pc:sldMkLst>
        <pc:spChg chg="mod">
          <ac:chgData name="Pablo J. Soruco" userId="8ce90f9b3e6a60ea" providerId="LiveId" clId="{AF5EE7BE-F3F4-41DD-853B-2FB4E33988AA}" dt="2023-04-10T22:09:07.454" v="9" actId="1076"/>
          <ac:spMkLst>
            <pc:docMk/>
            <pc:sldMk cId="0" sldId="256"/>
            <ac:spMk id="79" creationId="{00000000-0000-0000-0000-000000000000}"/>
          </ac:spMkLst>
        </pc:spChg>
        <pc:spChg chg="mod">
          <ac:chgData name="Pablo J. Soruco" userId="8ce90f9b3e6a60ea" providerId="LiveId" clId="{AF5EE7BE-F3F4-41DD-853B-2FB4E33988AA}" dt="2023-04-10T22:09:04.329" v="8" actId="1076"/>
          <ac:spMkLst>
            <pc:docMk/>
            <pc:sldMk cId="0" sldId="256"/>
            <ac:spMk id="80" creationId="{00000000-0000-0000-0000-000000000000}"/>
          </ac:spMkLst>
        </pc:spChg>
      </pc:sldChg>
      <pc:sldChg chg="del">
        <pc:chgData name="Pablo J. Soruco" userId="8ce90f9b3e6a60ea" providerId="LiveId" clId="{AF5EE7BE-F3F4-41DD-853B-2FB4E33988AA}" dt="2023-04-10T22:09:16.923" v="10" actId="47"/>
        <pc:sldMkLst>
          <pc:docMk/>
          <pc:sldMk cId="0" sldId="258"/>
        </pc:sldMkLst>
      </pc:sldChg>
      <pc:sldChg chg="del">
        <pc:chgData name="Pablo J. Soruco" userId="8ce90f9b3e6a60ea" providerId="LiveId" clId="{AF5EE7BE-F3F4-41DD-853B-2FB4E33988AA}" dt="2023-04-10T22:09:16.923" v="10" actId="47"/>
        <pc:sldMkLst>
          <pc:docMk/>
          <pc:sldMk cId="0" sldId="259"/>
        </pc:sldMkLst>
      </pc:sldChg>
      <pc:sldChg chg="del">
        <pc:chgData name="Pablo J. Soruco" userId="8ce90f9b3e6a60ea" providerId="LiveId" clId="{AF5EE7BE-F3F4-41DD-853B-2FB4E33988AA}" dt="2023-04-10T22:09:16.923" v="10" actId="47"/>
        <pc:sldMkLst>
          <pc:docMk/>
          <pc:sldMk cId="0" sldId="260"/>
        </pc:sldMkLst>
      </pc:sldChg>
      <pc:sldChg chg="del">
        <pc:chgData name="Pablo J. Soruco" userId="8ce90f9b3e6a60ea" providerId="LiveId" clId="{AF5EE7BE-F3F4-41DD-853B-2FB4E33988AA}" dt="2023-04-10T22:09:16.923" v="10" actId="47"/>
        <pc:sldMkLst>
          <pc:docMk/>
          <pc:sldMk cId="0" sldId="261"/>
        </pc:sldMkLst>
      </pc:sldChg>
      <pc:sldChg chg="del">
        <pc:chgData name="Pablo J. Soruco" userId="8ce90f9b3e6a60ea" providerId="LiveId" clId="{AF5EE7BE-F3F4-41DD-853B-2FB4E33988AA}" dt="2023-04-10T22:09:16.923" v="10" actId="47"/>
        <pc:sldMkLst>
          <pc:docMk/>
          <pc:sldMk cId="0" sldId="262"/>
        </pc:sldMkLst>
      </pc:sldChg>
      <pc:sldChg chg="del">
        <pc:chgData name="Pablo J. Soruco" userId="8ce90f9b3e6a60ea" providerId="LiveId" clId="{AF5EE7BE-F3F4-41DD-853B-2FB4E33988AA}" dt="2023-04-10T22:09:16.923" v="10" actId="47"/>
        <pc:sldMkLst>
          <pc:docMk/>
          <pc:sldMk cId="0" sldId="263"/>
        </pc:sldMkLst>
      </pc:sldChg>
      <pc:sldChg chg="del">
        <pc:chgData name="Pablo J. Soruco" userId="8ce90f9b3e6a60ea" providerId="LiveId" clId="{AF5EE7BE-F3F4-41DD-853B-2FB4E33988AA}" dt="2023-04-10T22:09:16.923" v="10" actId="47"/>
        <pc:sldMkLst>
          <pc:docMk/>
          <pc:sldMk cId="0" sldId="264"/>
        </pc:sldMkLst>
      </pc:sldChg>
      <pc:sldChg chg="del">
        <pc:chgData name="Pablo J. Soruco" userId="8ce90f9b3e6a60ea" providerId="LiveId" clId="{AF5EE7BE-F3F4-41DD-853B-2FB4E33988AA}" dt="2023-04-10T22:09:16.923" v="10" actId="47"/>
        <pc:sldMkLst>
          <pc:docMk/>
          <pc:sldMk cId="0" sldId="265"/>
        </pc:sldMkLst>
      </pc:sldChg>
      <pc:sldChg chg="del">
        <pc:chgData name="Pablo J. Soruco" userId="8ce90f9b3e6a60ea" providerId="LiveId" clId="{AF5EE7BE-F3F4-41DD-853B-2FB4E33988AA}" dt="2023-04-10T22:09:16.923" v="10" actId="47"/>
        <pc:sldMkLst>
          <pc:docMk/>
          <pc:sldMk cId="0" sldId="266"/>
        </pc:sldMkLst>
      </pc:sldChg>
      <pc:sldChg chg="del">
        <pc:chgData name="Pablo J. Soruco" userId="8ce90f9b3e6a60ea" providerId="LiveId" clId="{AF5EE7BE-F3F4-41DD-853B-2FB4E33988AA}" dt="2023-04-10T22:09:16.923" v="10" actId="47"/>
        <pc:sldMkLst>
          <pc:docMk/>
          <pc:sldMk cId="0" sldId="267"/>
        </pc:sldMkLst>
      </pc:sldChg>
      <pc:sldChg chg="del">
        <pc:chgData name="Pablo J. Soruco" userId="8ce90f9b3e6a60ea" providerId="LiveId" clId="{AF5EE7BE-F3F4-41DD-853B-2FB4E33988AA}" dt="2023-04-10T22:09:16.923" v="10" actId="47"/>
        <pc:sldMkLst>
          <pc:docMk/>
          <pc:sldMk cId="0" sldId="268"/>
        </pc:sldMkLst>
      </pc:sldChg>
      <pc:sldChg chg="del">
        <pc:chgData name="Pablo J. Soruco" userId="8ce90f9b3e6a60ea" providerId="LiveId" clId="{AF5EE7BE-F3F4-41DD-853B-2FB4E33988AA}" dt="2023-04-10T22:09:16.923" v="10" actId="47"/>
        <pc:sldMkLst>
          <pc:docMk/>
          <pc:sldMk cId="0" sldId="269"/>
        </pc:sldMkLst>
      </pc:sldChg>
      <pc:sldChg chg="del">
        <pc:chgData name="Pablo J. Soruco" userId="8ce90f9b3e6a60ea" providerId="LiveId" clId="{AF5EE7BE-F3F4-41DD-853B-2FB4E33988AA}" dt="2023-04-10T22:09:16.923" v="10" actId="47"/>
        <pc:sldMkLst>
          <pc:docMk/>
          <pc:sldMk cId="0" sldId="270"/>
        </pc:sldMkLst>
      </pc:sldChg>
      <pc:sldChg chg="del">
        <pc:chgData name="Pablo J. Soruco" userId="8ce90f9b3e6a60ea" providerId="LiveId" clId="{AF5EE7BE-F3F4-41DD-853B-2FB4E33988AA}" dt="2023-04-10T22:09:16.923" v="10" actId="47"/>
        <pc:sldMkLst>
          <pc:docMk/>
          <pc:sldMk cId="0" sldId="271"/>
        </pc:sldMkLst>
      </pc:sldChg>
      <pc:sldChg chg="addSp modSp new mod">
        <pc:chgData name="Pablo J. Soruco" userId="8ce90f9b3e6a60ea" providerId="LiveId" clId="{AF5EE7BE-F3F4-41DD-853B-2FB4E33988AA}" dt="2023-04-10T22:11:31.697" v="27" actId="1076"/>
        <pc:sldMkLst>
          <pc:docMk/>
          <pc:sldMk cId="914863891" sldId="273"/>
        </pc:sldMkLst>
        <pc:spChg chg="mod">
          <ac:chgData name="Pablo J. Soruco" userId="8ce90f9b3e6a60ea" providerId="LiveId" clId="{AF5EE7BE-F3F4-41DD-853B-2FB4E33988AA}" dt="2023-04-10T22:11:11.644" v="22"/>
          <ac:spMkLst>
            <pc:docMk/>
            <pc:sldMk cId="914863891" sldId="273"/>
            <ac:spMk id="3" creationId="{65006E8C-6BBD-1052-A9D8-F85573CB9EE2}"/>
          </ac:spMkLst>
        </pc:spChg>
        <pc:picChg chg="add mod">
          <ac:chgData name="Pablo J. Soruco" userId="8ce90f9b3e6a60ea" providerId="LiveId" clId="{AF5EE7BE-F3F4-41DD-853B-2FB4E33988AA}" dt="2023-04-10T22:11:31.697" v="27" actId="1076"/>
          <ac:picMkLst>
            <pc:docMk/>
            <pc:sldMk cId="914863891" sldId="273"/>
            <ac:picMk id="1026" creationId="{D0AD0F9C-B418-937E-6BF1-285FEE2F12D1}"/>
          </ac:picMkLst>
        </pc:picChg>
      </pc:sldChg>
      <pc:sldChg chg="modSp new mod">
        <pc:chgData name="Pablo J. Soruco" userId="8ce90f9b3e6a60ea" providerId="LiveId" clId="{AF5EE7BE-F3F4-41DD-853B-2FB4E33988AA}" dt="2023-04-10T22:25:52.930" v="104" actId="20577"/>
        <pc:sldMkLst>
          <pc:docMk/>
          <pc:sldMk cId="1073796964" sldId="274"/>
        </pc:sldMkLst>
        <pc:spChg chg="mod">
          <ac:chgData name="Pablo J. Soruco" userId="8ce90f9b3e6a60ea" providerId="LiveId" clId="{AF5EE7BE-F3F4-41DD-853B-2FB4E33988AA}" dt="2023-04-10T22:25:52.930" v="104" actId="20577"/>
          <ac:spMkLst>
            <pc:docMk/>
            <pc:sldMk cId="1073796964" sldId="274"/>
            <ac:spMk id="2" creationId="{C306DA8E-9C2E-0049-0B14-E24708DFE8F3}"/>
          </ac:spMkLst>
        </pc:spChg>
        <pc:spChg chg="mod">
          <ac:chgData name="Pablo J. Soruco" userId="8ce90f9b3e6a60ea" providerId="LiveId" clId="{AF5EE7BE-F3F4-41DD-853B-2FB4E33988AA}" dt="2023-04-10T22:11:15.566" v="24"/>
          <ac:spMkLst>
            <pc:docMk/>
            <pc:sldMk cId="1073796964" sldId="274"/>
            <ac:spMk id="3" creationId="{583F9A4B-2D38-E0D4-3C48-81BDBA498DC7}"/>
          </ac:spMkLst>
        </pc:spChg>
      </pc:sldChg>
      <pc:sldChg chg="addSp delSp modSp new mod">
        <pc:chgData name="Pablo J. Soruco" userId="8ce90f9b3e6a60ea" providerId="LiveId" clId="{AF5EE7BE-F3F4-41DD-853B-2FB4E33988AA}" dt="2023-04-10T22:25:59.805" v="106"/>
        <pc:sldMkLst>
          <pc:docMk/>
          <pc:sldMk cId="1503910365" sldId="275"/>
        </pc:sldMkLst>
        <pc:spChg chg="del">
          <ac:chgData name="Pablo J. Soruco" userId="8ce90f9b3e6a60ea" providerId="LiveId" clId="{AF5EE7BE-F3F4-41DD-853B-2FB4E33988AA}" dt="2023-04-10T22:25:59.445" v="105" actId="478"/>
          <ac:spMkLst>
            <pc:docMk/>
            <pc:sldMk cId="1503910365" sldId="275"/>
            <ac:spMk id="2" creationId="{3249C2FC-3A41-96ED-0FB3-92F4137DE0DF}"/>
          </ac:spMkLst>
        </pc:spChg>
        <pc:spChg chg="mod">
          <ac:chgData name="Pablo J. Soruco" userId="8ce90f9b3e6a60ea" providerId="LiveId" clId="{AF5EE7BE-F3F4-41DD-853B-2FB4E33988AA}" dt="2023-04-10T22:12:07.991" v="38" actId="20577"/>
          <ac:spMkLst>
            <pc:docMk/>
            <pc:sldMk cId="1503910365" sldId="275"/>
            <ac:spMk id="3" creationId="{55BBA876-CFC6-71BF-B8CF-43EF2CFCAABF}"/>
          </ac:spMkLst>
        </pc:spChg>
        <pc:spChg chg="add mod">
          <ac:chgData name="Pablo J. Soruco" userId="8ce90f9b3e6a60ea" providerId="LiveId" clId="{AF5EE7BE-F3F4-41DD-853B-2FB4E33988AA}" dt="2023-04-10T22:25:59.805" v="106"/>
          <ac:spMkLst>
            <pc:docMk/>
            <pc:sldMk cId="1503910365" sldId="275"/>
            <ac:spMk id="4" creationId="{90BBDE28-A0BC-88F2-CEC1-30D490FBCF9B}"/>
          </ac:spMkLst>
        </pc:spChg>
      </pc:sldChg>
      <pc:sldChg chg="addSp delSp modSp new mod">
        <pc:chgData name="Pablo J. Soruco" userId="8ce90f9b3e6a60ea" providerId="LiveId" clId="{AF5EE7BE-F3F4-41DD-853B-2FB4E33988AA}" dt="2023-04-10T22:26:04.523" v="108"/>
        <pc:sldMkLst>
          <pc:docMk/>
          <pc:sldMk cId="1165639071" sldId="276"/>
        </pc:sldMkLst>
        <pc:spChg chg="del">
          <ac:chgData name="Pablo J. Soruco" userId="8ce90f9b3e6a60ea" providerId="LiveId" clId="{AF5EE7BE-F3F4-41DD-853B-2FB4E33988AA}" dt="2023-04-10T22:26:03.930" v="107" actId="478"/>
          <ac:spMkLst>
            <pc:docMk/>
            <pc:sldMk cId="1165639071" sldId="276"/>
            <ac:spMk id="2" creationId="{FF882404-288E-EB47-8746-39DD3A8C196A}"/>
          </ac:spMkLst>
        </pc:spChg>
        <pc:spChg chg="mod">
          <ac:chgData name="Pablo J. Soruco" userId="8ce90f9b3e6a60ea" providerId="LiveId" clId="{AF5EE7BE-F3F4-41DD-853B-2FB4E33988AA}" dt="2023-04-10T22:24:06.376" v="44" actId="1076"/>
          <ac:spMkLst>
            <pc:docMk/>
            <pc:sldMk cId="1165639071" sldId="276"/>
            <ac:spMk id="3" creationId="{5DF78CDF-84B2-6145-7671-EACB09B0B479}"/>
          </ac:spMkLst>
        </pc:spChg>
        <pc:spChg chg="add mod">
          <ac:chgData name="Pablo J. Soruco" userId="8ce90f9b3e6a60ea" providerId="LiveId" clId="{AF5EE7BE-F3F4-41DD-853B-2FB4E33988AA}" dt="2023-04-10T22:26:04.523" v="108"/>
          <ac:spMkLst>
            <pc:docMk/>
            <pc:sldMk cId="1165639071" sldId="276"/>
            <ac:spMk id="4" creationId="{71EED8DE-A2ED-32F9-9FF1-0071602B1519}"/>
          </ac:spMkLst>
        </pc:spChg>
        <pc:picChg chg="add mod">
          <ac:chgData name="Pablo J. Soruco" userId="8ce90f9b3e6a60ea" providerId="LiveId" clId="{AF5EE7BE-F3F4-41DD-853B-2FB4E33988AA}" dt="2023-04-10T22:24:06.376" v="44" actId="1076"/>
          <ac:picMkLst>
            <pc:docMk/>
            <pc:sldMk cId="1165639071" sldId="276"/>
            <ac:picMk id="2050" creationId="{8270886C-B11F-3B61-CEFC-B5DEDDEEAE4B}"/>
          </ac:picMkLst>
        </pc:picChg>
      </pc:sldChg>
      <pc:sldChg chg="addSp delSp modSp new mod">
        <pc:chgData name="Pablo J. Soruco" userId="8ce90f9b3e6a60ea" providerId="LiveId" clId="{AF5EE7BE-F3F4-41DD-853B-2FB4E33988AA}" dt="2023-04-10T22:26:09.039" v="110" actId="1076"/>
        <pc:sldMkLst>
          <pc:docMk/>
          <pc:sldMk cId="3223814530" sldId="277"/>
        </pc:sldMkLst>
        <pc:spChg chg="del">
          <ac:chgData name="Pablo J. Soruco" userId="8ce90f9b3e6a60ea" providerId="LiveId" clId="{AF5EE7BE-F3F4-41DD-853B-2FB4E33988AA}" dt="2023-04-10T22:24:47.839" v="62" actId="478"/>
          <ac:spMkLst>
            <pc:docMk/>
            <pc:sldMk cId="3223814530" sldId="277"/>
            <ac:spMk id="2" creationId="{F5975257-5A12-E3FA-1ACE-B2BBD60E8325}"/>
          </ac:spMkLst>
        </pc:spChg>
        <pc:spChg chg="del">
          <ac:chgData name="Pablo J. Soruco" userId="8ce90f9b3e6a60ea" providerId="LiveId" clId="{AF5EE7BE-F3F4-41DD-853B-2FB4E33988AA}" dt="2023-04-10T22:24:44.652" v="61" actId="478"/>
          <ac:spMkLst>
            <pc:docMk/>
            <pc:sldMk cId="3223814530" sldId="277"/>
            <ac:spMk id="3" creationId="{310DCA63-AD75-D3B8-99A9-C2403D1BF6A0}"/>
          </ac:spMkLst>
        </pc:spChg>
        <pc:spChg chg="add mod">
          <ac:chgData name="Pablo J. Soruco" userId="8ce90f9b3e6a60ea" providerId="LiveId" clId="{AF5EE7BE-F3F4-41DD-853B-2FB4E33988AA}" dt="2023-04-10T22:26:07.164" v="109"/>
          <ac:spMkLst>
            <pc:docMk/>
            <pc:sldMk cId="3223814530" sldId="277"/>
            <ac:spMk id="4" creationId="{EA4F67D4-1BF2-B45A-9A40-CCD04B39B183}"/>
          </ac:spMkLst>
        </pc:spChg>
        <pc:picChg chg="add mod">
          <ac:chgData name="Pablo J. Soruco" userId="8ce90f9b3e6a60ea" providerId="LiveId" clId="{AF5EE7BE-F3F4-41DD-853B-2FB4E33988AA}" dt="2023-04-10T22:26:09.039" v="110" actId="1076"/>
          <ac:picMkLst>
            <pc:docMk/>
            <pc:sldMk cId="3223814530" sldId="277"/>
            <ac:picMk id="3074" creationId="{3F826336-39AC-CA79-42FA-CF50FB7B46A9}"/>
          </ac:picMkLst>
        </pc:picChg>
      </pc:sldChg>
      <pc:sldChg chg="addSp delSp modSp add mod">
        <pc:chgData name="Pablo J. Soruco" userId="8ce90f9b3e6a60ea" providerId="LiveId" clId="{AF5EE7BE-F3F4-41DD-853B-2FB4E33988AA}" dt="2023-04-10T22:26:15.273" v="112" actId="1076"/>
        <pc:sldMkLst>
          <pc:docMk/>
          <pc:sldMk cId="275243014" sldId="278"/>
        </pc:sldMkLst>
        <pc:spChg chg="del">
          <ac:chgData name="Pablo J. Soruco" userId="8ce90f9b3e6a60ea" providerId="LiveId" clId="{AF5EE7BE-F3F4-41DD-853B-2FB4E33988AA}" dt="2023-04-10T22:25:29.776" v="66" actId="478"/>
          <ac:spMkLst>
            <pc:docMk/>
            <pc:sldMk cId="275243014" sldId="278"/>
            <ac:spMk id="2" creationId="{F5975257-5A12-E3FA-1ACE-B2BBD60E8325}"/>
          </ac:spMkLst>
        </pc:spChg>
        <pc:spChg chg="del">
          <ac:chgData name="Pablo J. Soruco" userId="8ce90f9b3e6a60ea" providerId="LiveId" clId="{AF5EE7BE-F3F4-41DD-853B-2FB4E33988AA}" dt="2023-04-10T22:25:03.307" v="64" actId="478"/>
          <ac:spMkLst>
            <pc:docMk/>
            <pc:sldMk cId="275243014" sldId="278"/>
            <ac:spMk id="3" creationId="{310DCA63-AD75-D3B8-99A9-C2403D1BF6A0}"/>
          </ac:spMkLst>
        </pc:spChg>
        <pc:spChg chg="add mod">
          <ac:chgData name="Pablo J. Soruco" userId="8ce90f9b3e6a60ea" providerId="LiveId" clId="{AF5EE7BE-F3F4-41DD-853B-2FB4E33988AA}" dt="2023-04-10T22:26:12.007" v="111"/>
          <ac:spMkLst>
            <pc:docMk/>
            <pc:sldMk cId="275243014" sldId="278"/>
            <ac:spMk id="4" creationId="{D57BEA6B-0074-F73F-E55C-BAE490F51314}"/>
          </ac:spMkLst>
        </pc:spChg>
        <pc:picChg chg="add mod">
          <ac:chgData name="Pablo J. Soruco" userId="8ce90f9b3e6a60ea" providerId="LiveId" clId="{AF5EE7BE-F3F4-41DD-853B-2FB4E33988AA}" dt="2023-04-10T22:26:15.273" v="112" actId="1076"/>
          <ac:picMkLst>
            <pc:docMk/>
            <pc:sldMk cId="275243014" sldId="278"/>
            <ac:picMk id="4098" creationId="{BB81831D-B225-0447-FFF7-82A1463674C8}"/>
          </ac:picMkLst>
        </pc:picChg>
      </pc:sldChg>
      <pc:sldChg chg="addSp delSp modSp add mod">
        <pc:chgData name="Pablo J. Soruco" userId="8ce90f9b3e6a60ea" providerId="LiveId" clId="{AF5EE7BE-F3F4-41DD-853B-2FB4E33988AA}" dt="2023-04-10T22:28:43.897" v="140" actId="1076"/>
        <pc:sldMkLst>
          <pc:docMk/>
          <pc:sldMk cId="2746259043" sldId="279"/>
        </pc:sldMkLst>
        <pc:spChg chg="del">
          <ac:chgData name="Pablo J. Soruco" userId="8ce90f9b3e6a60ea" providerId="LiveId" clId="{AF5EE7BE-F3F4-41DD-853B-2FB4E33988AA}" dt="2023-04-10T22:26:23.726" v="113" actId="478"/>
          <ac:spMkLst>
            <pc:docMk/>
            <pc:sldMk cId="2746259043" sldId="279"/>
            <ac:spMk id="2" creationId="{F5975257-5A12-E3FA-1ACE-B2BBD60E8325}"/>
          </ac:spMkLst>
        </pc:spChg>
        <pc:spChg chg="del">
          <ac:chgData name="Pablo J. Soruco" userId="8ce90f9b3e6a60ea" providerId="LiveId" clId="{AF5EE7BE-F3F4-41DD-853B-2FB4E33988AA}" dt="2023-04-10T22:26:23.726" v="113" actId="478"/>
          <ac:spMkLst>
            <pc:docMk/>
            <pc:sldMk cId="2746259043" sldId="279"/>
            <ac:spMk id="3" creationId="{310DCA63-AD75-D3B8-99A9-C2403D1BF6A0}"/>
          </ac:spMkLst>
        </pc:spChg>
        <pc:spChg chg="add mod">
          <ac:chgData name="Pablo J. Soruco" userId="8ce90f9b3e6a60ea" providerId="LiveId" clId="{AF5EE7BE-F3F4-41DD-853B-2FB4E33988AA}" dt="2023-04-10T22:26:24.460" v="114"/>
          <ac:spMkLst>
            <pc:docMk/>
            <pc:sldMk cId="2746259043" sldId="279"/>
            <ac:spMk id="4" creationId="{E5469AF7-7A75-B62C-9CD9-85B1C4A89BCE}"/>
          </ac:spMkLst>
        </pc:spChg>
        <pc:spChg chg="add mod">
          <ac:chgData name="Pablo J. Soruco" userId="8ce90f9b3e6a60ea" providerId="LiveId" clId="{AF5EE7BE-F3F4-41DD-853B-2FB4E33988AA}" dt="2023-04-10T22:28:43.897" v="140" actId="1076"/>
          <ac:spMkLst>
            <pc:docMk/>
            <pc:sldMk cId="2746259043" sldId="279"/>
            <ac:spMk id="6" creationId="{779073D4-AC06-DE59-DC51-D619B45225A7}"/>
          </ac:spMkLst>
        </pc:spChg>
        <pc:picChg chg="add mod">
          <ac:chgData name="Pablo J. Soruco" userId="8ce90f9b3e6a60ea" providerId="LiveId" clId="{AF5EE7BE-F3F4-41DD-853B-2FB4E33988AA}" dt="2023-04-10T22:28:33.194" v="138" actId="1076"/>
          <ac:picMkLst>
            <pc:docMk/>
            <pc:sldMk cId="2746259043" sldId="279"/>
            <ac:picMk id="5122" creationId="{F7961D7D-51A8-95F4-0088-34C71DB7AF1C}"/>
          </ac:picMkLst>
        </pc:picChg>
      </pc:sldChg>
      <pc:sldChg chg="addSp delSp modSp add mod">
        <pc:chgData name="Pablo J. Soruco" userId="8ce90f9b3e6a60ea" providerId="LiveId" clId="{AF5EE7BE-F3F4-41DD-853B-2FB4E33988AA}" dt="2023-04-10T22:29:54.059" v="148" actId="1076"/>
        <pc:sldMkLst>
          <pc:docMk/>
          <pc:sldMk cId="2655549973" sldId="280"/>
        </pc:sldMkLst>
        <pc:spChg chg="del">
          <ac:chgData name="Pablo J. Soruco" userId="8ce90f9b3e6a60ea" providerId="LiveId" clId="{AF5EE7BE-F3F4-41DD-853B-2FB4E33988AA}" dt="2023-04-10T22:26:33.319" v="117" actId="478"/>
          <ac:spMkLst>
            <pc:docMk/>
            <pc:sldMk cId="2655549973" sldId="280"/>
            <ac:spMk id="2" creationId="{F5975257-5A12-E3FA-1ACE-B2BBD60E8325}"/>
          </ac:spMkLst>
        </pc:spChg>
        <pc:spChg chg="del">
          <ac:chgData name="Pablo J. Soruco" userId="8ce90f9b3e6a60ea" providerId="LiveId" clId="{AF5EE7BE-F3F4-41DD-853B-2FB4E33988AA}" dt="2023-04-10T22:26:33.319" v="117" actId="478"/>
          <ac:spMkLst>
            <pc:docMk/>
            <pc:sldMk cId="2655549973" sldId="280"/>
            <ac:spMk id="3" creationId="{310DCA63-AD75-D3B8-99A9-C2403D1BF6A0}"/>
          </ac:spMkLst>
        </pc:spChg>
        <pc:spChg chg="add del mod">
          <ac:chgData name="Pablo J. Soruco" userId="8ce90f9b3e6a60ea" providerId="LiveId" clId="{AF5EE7BE-F3F4-41DD-853B-2FB4E33988AA}" dt="2023-04-10T22:26:30.382" v="116" actId="478"/>
          <ac:spMkLst>
            <pc:docMk/>
            <pc:sldMk cId="2655549973" sldId="280"/>
            <ac:spMk id="4" creationId="{6DD2A22D-9DDD-C640-961E-710A65AD12F5}"/>
          </ac:spMkLst>
        </pc:spChg>
        <pc:spChg chg="add del mod">
          <ac:chgData name="Pablo J. Soruco" userId="8ce90f9b3e6a60ea" providerId="LiveId" clId="{AF5EE7BE-F3F4-41DD-853B-2FB4E33988AA}" dt="2023-04-10T22:26:30.382" v="116" actId="478"/>
          <ac:spMkLst>
            <pc:docMk/>
            <pc:sldMk cId="2655549973" sldId="280"/>
            <ac:spMk id="5" creationId="{A8CE4BF1-0939-DD2E-CA7A-E5078E2AEDB4}"/>
          </ac:spMkLst>
        </pc:spChg>
        <pc:spChg chg="add mod">
          <ac:chgData name="Pablo J. Soruco" userId="8ce90f9b3e6a60ea" providerId="LiveId" clId="{AF5EE7BE-F3F4-41DD-853B-2FB4E33988AA}" dt="2023-04-10T22:26:34.210" v="118"/>
          <ac:spMkLst>
            <pc:docMk/>
            <pc:sldMk cId="2655549973" sldId="280"/>
            <ac:spMk id="6" creationId="{D5DB185C-663E-591D-A407-56F9FCFA7384}"/>
          </ac:spMkLst>
        </pc:spChg>
        <pc:spChg chg="add mod">
          <ac:chgData name="Pablo J. Soruco" userId="8ce90f9b3e6a60ea" providerId="LiveId" clId="{AF5EE7BE-F3F4-41DD-853B-2FB4E33988AA}" dt="2023-04-10T22:29:54.059" v="148" actId="1076"/>
          <ac:spMkLst>
            <pc:docMk/>
            <pc:sldMk cId="2655549973" sldId="280"/>
            <ac:spMk id="8" creationId="{EDA1468D-7E2A-9111-0376-2100B71EE86E}"/>
          </ac:spMkLst>
        </pc:spChg>
        <pc:picChg chg="add mod">
          <ac:chgData name="Pablo J. Soruco" userId="8ce90f9b3e6a60ea" providerId="LiveId" clId="{AF5EE7BE-F3F4-41DD-853B-2FB4E33988AA}" dt="2023-04-10T22:29:04.642" v="143" actId="1076"/>
          <ac:picMkLst>
            <pc:docMk/>
            <pc:sldMk cId="2655549973" sldId="280"/>
            <ac:picMk id="6146" creationId="{43C1B7C4-C9E5-1010-EE9E-81B041779484}"/>
          </ac:picMkLst>
        </pc:picChg>
      </pc:sldChg>
      <pc:sldChg chg="addSp modSp add mod">
        <pc:chgData name="Pablo J. Soruco" userId="8ce90f9b3e6a60ea" providerId="LiveId" clId="{AF5EE7BE-F3F4-41DD-853B-2FB4E33988AA}" dt="2023-04-10T22:30:37.376" v="155" actId="1076"/>
        <pc:sldMkLst>
          <pc:docMk/>
          <pc:sldMk cId="2593360915" sldId="281"/>
        </pc:sldMkLst>
        <pc:spChg chg="add mod">
          <ac:chgData name="Pablo J. Soruco" userId="8ce90f9b3e6a60ea" providerId="LiveId" clId="{AF5EE7BE-F3F4-41DD-853B-2FB4E33988AA}" dt="2023-04-10T22:30:37.376" v="155" actId="1076"/>
          <ac:spMkLst>
            <pc:docMk/>
            <pc:sldMk cId="2593360915" sldId="281"/>
            <ac:spMk id="3" creationId="{6654D024-B5A5-D324-B230-9A0D77DCB2B7}"/>
          </ac:spMkLst>
        </pc:spChg>
        <pc:picChg chg="add mod">
          <ac:chgData name="Pablo J. Soruco" userId="8ce90f9b3e6a60ea" providerId="LiveId" clId="{AF5EE7BE-F3F4-41DD-853B-2FB4E33988AA}" dt="2023-04-10T22:30:19.947" v="151" actId="1076"/>
          <ac:picMkLst>
            <pc:docMk/>
            <pc:sldMk cId="2593360915" sldId="281"/>
            <ac:picMk id="7170" creationId="{A0C42D71-F291-44C1-44BB-529FBC0676C7}"/>
          </ac:picMkLst>
        </pc:picChg>
      </pc:sldChg>
      <pc:sldChg chg="add del">
        <pc:chgData name="Pablo J. Soruco" userId="8ce90f9b3e6a60ea" providerId="LiveId" clId="{AF5EE7BE-F3F4-41DD-853B-2FB4E33988AA}" dt="2023-04-10T22:26:57.896" v="119" actId="47"/>
        <pc:sldMkLst>
          <pc:docMk/>
          <pc:sldMk cId="3526717514" sldId="281"/>
        </pc:sldMkLst>
      </pc:sldChg>
      <pc:sldChg chg="add del">
        <pc:chgData name="Pablo J. Soruco" userId="8ce90f9b3e6a60ea" providerId="LiveId" clId="{AF5EE7BE-F3F4-41DD-853B-2FB4E33988AA}" dt="2023-04-10T22:26:57.896" v="119" actId="47"/>
        <pc:sldMkLst>
          <pc:docMk/>
          <pc:sldMk cId="115756183" sldId="282"/>
        </pc:sldMkLst>
      </pc:sldChg>
      <pc:sldChg chg="addSp modSp add mod">
        <pc:chgData name="Pablo J. Soruco" userId="8ce90f9b3e6a60ea" providerId="LiveId" clId="{AF5EE7BE-F3F4-41DD-853B-2FB4E33988AA}" dt="2023-04-10T22:31:14.499" v="161" actId="1076"/>
        <pc:sldMkLst>
          <pc:docMk/>
          <pc:sldMk cId="2296933625" sldId="282"/>
        </pc:sldMkLst>
        <pc:spChg chg="add mod">
          <ac:chgData name="Pablo J. Soruco" userId="8ce90f9b3e6a60ea" providerId="LiveId" clId="{AF5EE7BE-F3F4-41DD-853B-2FB4E33988AA}" dt="2023-04-10T22:31:14.499" v="161" actId="1076"/>
          <ac:spMkLst>
            <pc:docMk/>
            <pc:sldMk cId="2296933625" sldId="282"/>
            <ac:spMk id="3" creationId="{C623B279-4E49-ECE6-73EE-534ED66C151C}"/>
          </ac:spMkLst>
        </pc:spChg>
        <pc:picChg chg="add mod">
          <ac:chgData name="Pablo J. Soruco" userId="8ce90f9b3e6a60ea" providerId="LiveId" clId="{AF5EE7BE-F3F4-41DD-853B-2FB4E33988AA}" dt="2023-04-10T22:31:01.546" v="158" actId="1076"/>
          <ac:picMkLst>
            <pc:docMk/>
            <pc:sldMk cId="2296933625" sldId="282"/>
            <ac:picMk id="8194" creationId="{99616B1E-71E6-C454-260A-A46859139444}"/>
          </ac:picMkLst>
        </pc:picChg>
      </pc:sldChg>
      <pc:sldChg chg="addSp modSp add">
        <pc:chgData name="Pablo J. Soruco" userId="8ce90f9b3e6a60ea" providerId="LiveId" clId="{AF5EE7BE-F3F4-41DD-853B-2FB4E33988AA}" dt="2023-04-10T22:32:32.777" v="164" actId="1076"/>
        <pc:sldMkLst>
          <pc:docMk/>
          <pc:sldMk cId="310422273" sldId="283"/>
        </pc:sldMkLst>
        <pc:picChg chg="add mod">
          <ac:chgData name="Pablo J. Soruco" userId="8ce90f9b3e6a60ea" providerId="LiveId" clId="{AF5EE7BE-F3F4-41DD-853B-2FB4E33988AA}" dt="2023-04-10T22:32:32.777" v="164" actId="1076"/>
          <ac:picMkLst>
            <pc:docMk/>
            <pc:sldMk cId="310422273" sldId="283"/>
            <ac:picMk id="9218" creationId="{D75FD60B-1F3B-079C-DFD1-FD02E316361C}"/>
          </ac:picMkLst>
        </pc:picChg>
      </pc:sldChg>
      <pc:sldChg chg="add del">
        <pc:chgData name="Pablo J. Soruco" userId="8ce90f9b3e6a60ea" providerId="LiveId" clId="{AF5EE7BE-F3F4-41DD-853B-2FB4E33988AA}" dt="2023-04-10T22:26:57.896" v="119" actId="47"/>
        <pc:sldMkLst>
          <pc:docMk/>
          <pc:sldMk cId="2592216300" sldId="283"/>
        </pc:sldMkLst>
      </pc:sldChg>
      <pc:sldChg chg="add del">
        <pc:chgData name="Pablo J. Soruco" userId="8ce90f9b3e6a60ea" providerId="LiveId" clId="{AF5EE7BE-F3F4-41DD-853B-2FB4E33988AA}" dt="2023-04-10T22:26:57.896" v="119" actId="47"/>
        <pc:sldMkLst>
          <pc:docMk/>
          <pc:sldMk cId="2283592980" sldId="284"/>
        </pc:sldMkLst>
      </pc:sldChg>
      <pc:sldChg chg="addSp modSp add mod">
        <pc:chgData name="Pablo J. Soruco" userId="8ce90f9b3e6a60ea" providerId="LiveId" clId="{AF5EE7BE-F3F4-41DD-853B-2FB4E33988AA}" dt="2023-04-10T22:33:07.752" v="170" actId="1076"/>
        <pc:sldMkLst>
          <pc:docMk/>
          <pc:sldMk cId="4160984671" sldId="284"/>
        </pc:sldMkLst>
        <pc:spChg chg="add mod">
          <ac:chgData name="Pablo J. Soruco" userId="8ce90f9b3e6a60ea" providerId="LiveId" clId="{AF5EE7BE-F3F4-41DD-853B-2FB4E33988AA}" dt="2023-04-10T22:33:07.752" v="170" actId="1076"/>
          <ac:spMkLst>
            <pc:docMk/>
            <pc:sldMk cId="4160984671" sldId="284"/>
            <ac:spMk id="3" creationId="{59FBA849-41EC-74DC-0606-9385E5161EFB}"/>
          </ac:spMkLst>
        </pc:spChg>
        <pc:picChg chg="add mod">
          <ac:chgData name="Pablo J. Soruco" userId="8ce90f9b3e6a60ea" providerId="LiveId" clId="{AF5EE7BE-F3F4-41DD-853B-2FB4E33988AA}" dt="2023-04-10T22:32:54.971" v="167" actId="1076"/>
          <ac:picMkLst>
            <pc:docMk/>
            <pc:sldMk cId="4160984671" sldId="284"/>
            <ac:picMk id="10242" creationId="{D3209B97-F367-2F8F-AFFE-173B1D11BA0B}"/>
          </ac:picMkLst>
        </pc:picChg>
      </pc:sldChg>
      <pc:sldChg chg="add del">
        <pc:chgData name="Pablo J. Soruco" userId="8ce90f9b3e6a60ea" providerId="LiveId" clId="{AF5EE7BE-F3F4-41DD-853B-2FB4E33988AA}" dt="2023-04-10T22:27:03.942" v="120" actId="47"/>
        <pc:sldMkLst>
          <pc:docMk/>
          <pc:sldMk cId="374860810" sldId="285"/>
        </pc:sldMkLst>
      </pc:sldChg>
      <pc:sldChg chg="addSp modSp add mod">
        <pc:chgData name="Pablo J. Soruco" userId="8ce90f9b3e6a60ea" providerId="LiveId" clId="{AF5EE7BE-F3F4-41DD-853B-2FB4E33988AA}" dt="2023-04-10T22:33:41.536" v="176" actId="1076"/>
        <pc:sldMkLst>
          <pc:docMk/>
          <pc:sldMk cId="2266444789" sldId="285"/>
        </pc:sldMkLst>
        <pc:spChg chg="add mod">
          <ac:chgData name="Pablo J. Soruco" userId="8ce90f9b3e6a60ea" providerId="LiveId" clId="{AF5EE7BE-F3F4-41DD-853B-2FB4E33988AA}" dt="2023-04-10T22:33:41.536" v="176" actId="1076"/>
          <ac:spMkLst>
            <pc:docMk/>
            <pc:sldMk cId="2266444789" sldId="285"/>
            <ac:spMk id="3" creationId="{29319C3A-6BD5-4F37-BB0C-E29B8E8C7283}"/>
          </ac:spMkLst>
        </pc:spChg>
        <pc:picChg chg="add mod">
          <ac:chgData name="Pablo J. Soruco" userId="8ce90f9b3e6a60ea" providerId="LiveId" clId="{AF5EE7BE-F3F4-41DD-853B-2FB4E33988AA}" dt="2023-04-10T22:33:25.720" v="173" actId="1076"/>
          <ac:picMkLst>
            <pc:docMk/>
            <pc:sldMk cId="2266444789" sldId="285"/>
            <ac:picMk id="11266" creationId="{96064813-92CD-8D66-CE4B-BC22E34291A4}"/>
          </ac:picMkLst>
        </pc:picChg>
      </pc:sldChg>
      <pc:sldChg chg="add del">
        <pc:chgData name="Pablo J. Soruco" userId="8ce90f9b3e6a60ea" providerId="LiveId" clId="{AF5EE7BE-F3F4-41DD-853B-2FB4E33988AA}" dt="2023-04-10T22:27:03.942" v="120" actId="47"/>
        <pc:sldMkLst>
          <pc:docMk/>
          <pc:sldMk cId="1130274141" sldId="286"/>
        </pc:sldMkLst>
      </pc:sldChg>
      <pc:sldChg chg="addSp modSp add mod">
        <pc:chgData name="Pablo J. Soruco" userId="8ce90f9b3e6a60ea" providerId="LiveId" clId="{AF5EE7BE-F3F4-41DD-853B-2FB4E33988AA}" dt="2023-04-10T22:34:12.081" v="183" actId="1076"/>
        <pc:sldMkLst>
          <pc:docMk/>
          <pc:sldMk cId="3561695102" sldId="286"/>
        </pc:sldMkLst>
        <pc:spChg chg="add mod">
          <ac:chgData name="Pablo J. Soruco" userId="8ce90f9b3e6a60ea" providerId="LiveId" clId="{AF5EE7BE-F3F4-41DD-853B-2FB4E33988AA}" dt="2023-04-10T22:34:12.081" v="183" actId="1076"/>
          <ac:spMkLst>
            <pc:docMk/>
            <pc:sldMk cId="3561695102" sldId="286"/>
            <ac:spMk id="3" creationId="{1A14D9A3-CE28-D8B6-A5C9-37F447CA6CB3}"/>
          </ac:spMkLst>
        </pc:spChg>
        <pc:picChg chg="add mod">
          <ac:chgData name="Pablo J. Soruco" userId="8ce90f9b3e6a60ea" providerId="LiveId" clId="{AF5EE7BE-F3F4-41DD-853B-2FB4E33988AA}" dt="2023-04-10T22:33:58.005" v="180" actId="1076"/>
          <ac:picMkLst>
            <pc:docMk/>
            <pc:sldMk cId="3561695102" sldId="286"/>
            <ac:picMk id="12290" creationId="{FC57C597-B49D-DC2E-DA65-66513DE32EE3}"/>
          </ac:picMkLst>
        </pc:picChg>
      </pc:sldChg>
      <pc:sldChg chg="add del">
        <pc:chgData name="Pablo J. Soruco" userId="8ce90f9b3e6a60ea" providerId="LiveId" clId="{AF5EE7BE-F3F4-41DD-853B-2FB4E33988AA}" dt="2023-04-10T22:27:03.942" v="120" actId="47"/>
        <pc:sldMkLst>
          <pc:docMk/>
          <pc:sldMk cId="54672138" sldId="287"/>
        </pc:sldMkLst>
      </pc:sldChg>
      <pc:sldChg chg="addSp modSp add mod">
        <pc:chgData name="Pablo J. Soruco" userId="8ce90f9b3e6a60ea" providerId="LiveId" clId="{AF5EE7BE-F3F4-41DD-853B-2FB4E33988AA}" dt="2023-04-10T22:34:47.883" v="189" actId="1076"/>
        <pc:sldMkLst>
          <pc:docMk/>
          <pc:sldMk cId="699626023" sldId="287"/>
        </pc:sldMkLst>
        <pc:spChg chg="add mod">
          <ac:chgData name="Pablo J. Soruco" userId="8ce90f9b3e6a60ea" providerId="LiveId" clId="{AF5EE7BE-F3F4-41DD-853B-2FB4E33988AA}" dt="2023-04-10T22:34:47.883" v="189" actId="1076"/>
          <ac:spMkLst>
            <pc:docMk/>
            <pc:sldMk cId="699626023" sldId="287"/>
            <ac:spMk id="3" creationId="{CB668B18-1F62-5178-01E4-FA242FD32A45}"/>
          </ac:spMkLst>
        </pc:spChg>
        <pc:picChg chg="add mod">
          <ac:chgData name="Pablo J. Soruco" userId="8ce90f9b3e6a60ea" providerId="LiveId" clId="{AF5EE7BE-F3F4-41DD-853B-2FB4E33988AA}" dt="2023-04-10T22:34:34.399" v="186" actId="1076"/>
          <ac:picMkLst>
            <pc:docMk/>
            <pc:sldMk cId="699626023" sldId="287"/>
            <ac:picMk id="13314" creationId="{F3E75D72-634C-8AF5-848E-61FCDE8D0F6D}"/>
          </ac:picMkLst>
        </pc:picChg>
      </pc:sldChg>
      <pc:sldChg chg="addSp modSp add mod">
        <pc:chgData name="Pablo J. Soruco" userId="8ce90f9b3e6a60ea" providerId="LiveId" clId="{AF5EE7BE-F3F4-41DD-853B-2FB4E33988AA}" dt="2023-04-10T22:35:26.866" v="197" actId="1076"/>
        <pc:sldMkLst>
          <pc:docMk/>
          <pc:sldMk cId="935968390" sldId="288"/>
        </pc:sldMkLst>
        <pc:spChg chg="add mod">
          <ac:chgData name="Pablo J. Soruco" userId="8ce90f9b3e6a60ea" providerId="LiveId" clId="{AF5EE7BE-F3F4-41DD-853B-2FB4E33988AA}" dt="2023-04-10T22:35:26.866" v="197" actId="1076"/>
          <ac:spMkLst>
            <pc:docMk/>
            <pc:sldMk cId="935968390" sldId="288"/>
            <ac:spMk id="3" creationId="{7D351D8D-36F3-54E7-430E-0B9A0792BE4C}"/>
          </ac:spMkLst>
        </pc:spChg>
        <pc:picChg chg="add mod">
          <ac:chgData name="Pablo J. Soruco" userId="8ce90f9b3e6a60ea" providerId="LiveId" clId="{AF5EE7BE-F3F4-41DD-853B-2FB4E33988AA}" dt="2023-04-10T22:35:13.819" v="194" actId="1076"/>
          <ac:picMkLst>
            <pc:docMk/>
            <pc:sldMk cId="935968390" sldId="288"/>
            <ac:picMk id="14338" creationId="{C39E67C4-64A0-5CE5-8029-2B5FE652A2EE}"/>
          </ac:picMkLst>
        </pc:picChg>
      </pc:sldChg>
      <pc:sldChg chg="add del">
        <pc:chgData name="Pablo J. Soruco" userId="8ce90f9b3e6a60ea" providerId="LiveId" clId="{AF5EE7BE-F3F4-41DD-853B-2FB4E33988AA}" dt="2023-04-10T22:27:03.942" v="120" actId="47"/>
        <pc:sldMkLst>
          <pc:docMk/>
          <pc:sldMk cId="2434107748" sldId="288"/>
        </pc:sldMkLst>
      </pc:sldChg>
      <pc:sldChg chg="addSp modSp add mod">
        <pc:chgData name="Pablo J. Soruco" userId="8ce90f9b3e6a60ea" providerId="LiveId" clId="{AF5EE7BE-F3F4-41DD-853B-2FB4E33988AA}" dt="2023-04-10T22:36:12.285" v="206" actId="14100"/>
        <pc:sldMkLst>
          <pc:docMk/>
          <pc:sldMk cId="1647106120" sldId="289"/>
        </pc:sldMkLst>
        <pc:spChg chg="add mod">
          <ac:chgData name="Pablo J. Soruco" userId="8ce90f9b3e6a60ea" providerId="LiveId" clId="{AF5EE7BE-F3F4-41DD-853B-2FB4E33988AA}" dt="2023-04-10T22:36:12.285" v="206" actId="14100"/>
          <ac:spMkLst>
            <pc:docMk/>
            <pc:sldMk cId="1647106120" sldId="289"/>
            <ac:spMk id="3" creationId="{727AD238-51D8-2E85-B0E2-20B98126032C}"/>
          </ac:spMkLst>
        </pc:spChg>
        <pc:picChg chg="add mod">
          <ac:chgData name="Pablo J. Soruco" userId="8ce90f9b3e6a60ea" providerId="LiveId" clId="{AF5EE7BE-F3F4-41DD-853B-2FB4E33988AA}" dt="2023-04-10T22:35:58.067" v="202" actId="1076"/>
          <ac:picMkLst>
            <pc:docMk/>
            <pc:sldMk cId="1647106120" sldId="289"/>
            <ac:picMk id="15362" creationId="{DB01C0E7-2DCD-2B7D-6B9B-0A0A9C2D00B1}"/>
          </ac:picMkLst>
        </pc:picChg>
      </pc:sldChg>
      <pc:sldChg chg="add del">
        <pc:chgData name="Pablo J. Soruco" userId="8ce90f9b3e6a60ea" providerId="LiveId" clId="{AF5EE7BE-F3F4-41DD-853B-2FB4E33988AA}" dt="2023-04-10T22:27:07.661" v="121" actId="47"/>
        <pc:sldMkLst>
          <pc:docMk/>
          <pc:sldMk cId="3746982217" sldId="289"/>
        </pc:sldMkLst>
      </pc:sldChg>
      <pc:sldChg chg="addSp modSp add mod">
        <pc:chgData name="Pablo J. Soruco" userId="8ce90f9b3e6a60ea" providerId="LiveId" clId="{AF5EE7BE-F3F4-41DD-853B-2FB4E33988AA}" dt="2023-04-10T22:36:48.078" v="215" actId="1076"/>
        <pc:sldMkLst>
          <pc:docMk/>
          <pc:sldMk cId="2129523134" sldId="290"/>
        </pc:sldMkLst>
        <pc:spChg chg="add mod">
          <ac:chgData name="Pablo J. Soruco" userId="8ce90f9b3e6a60ea" providerId="LiveId" clId="{AF5EE7BE-F3F4-41DD-853B-2FB4E33988AA}" dt="2023-04-10T22:36:48.078" v="215" actId="1076"/>
          <ac:spMkLst>
            <pc:docMk/>
            <pc:sldMk cId="2129523134" sldId="290"/>
            <ac:spMk id="3" creationId="{ED4FB2C2-1C5C-9F64-B4DB-905722508559}"/>
          </ac:spMkLst>
        </pc:spChg>
        <pc:picChg chg="add mod">
          <ac:chgData name="Pablo J. Soruco" userId="8ce90f9b3e6a60ea" providerId="LiveId" clId="{AF5EE7BE-F3F4-41DD-853B-2FB4E33988AA}" dt="2023-04-10T22:36:34.079" v="212" actId="1076"/>
          <ac:picMkLst>
            <pc:docMk/>
            <pc:sldMk cId="2129523134" sldId="290"/>
            <ac:picMk id="16386" creationId="{4AE2B9E9-21F1-CEBA-B4F3-0A82C312073B}"/>
          </ac:picMkLst>
        </pc:picChg>
      </pc:sldChg>
      <pc:sldChg chg="add">
        <pc:chgData name="Pablo J. Soruco" userId="8ce90f9b3e6a60ea" providerId="LiveId" clId="{AF5EE7BE-F3F4-41DD-853B-2FB4E33988AA}" dt="2023-04-10T22:36:16.582" v="207"/>
        <pc:sldMkLst>
          <pc:docMk/>
          <pc:sldMk cId="1969481320" sldId="291"/>
        </pc:sldMkLst>
      </pc:sldChg>
      <pc:sldChg chg="add">
        <pc:chgData name="Pablo J. Soruco" userId="8ce90f9b3e6a60ea" providerId="LiveId" clId="{AF5EE7BE-F3F4-41DD-853B-2FB4E33988AA}" dt="2023-04-10T22:36:16.988" v="208"/>
        <pc:sldMkLst>
          <pc:docMk/>
          <pc:sldMk cId="81528751" sldId="292"/>
        </pc:sldMkLst>
      </pc:sldChg>
      <pc:sldChg chg="add">
        <pc:chgData name="Pablo J. Soruco" userId="8ce90f9b3e6a60ea" providerId="LiveId" clId="{AF5EE7BE-F3F4-41DD-853B-2FB4E33988AA}" dt="2023-04-10T22:36:17.316" v="209"/>
        <pc:sldMkLst>
          <pc:docMk/>
          <pc:sldMk cId="1505981400" sldId="293"/>
        </pc:sldMkLst>
      </pc:sldChg>
      <pc:sldMasterChg chg="delSldLayout">
        <pc:chgData name="Pablo J. Soruco" userId="8ce90f9b3e6a60ea" providerId="LiveId" clId="{AF5EE7BE-F3F4-41DD-853B-2FB4E33988AA}" dt="2023-04-10T22:09:16.923" v="10" actId="47"/>
        <pc:sldMasterMkLst>
          <pc:docMk/>
          <pc:sldMasterMk cId="0" sldId="2147483663"/>
        </pc:sldMasterMkLst>
        <pc:sldLayoutChg chg="del">
          <pc:chgData name="Pablo J. Soruco" userId="8ce90f9b3e6a60ea" providerId="LiveId" clId="{AF5EE7BE-F3F4-41DD-853B-2FB4E33988AA}" dt="2023-04-10T22:09:16.923" v="10" actId="47"/>
          <pc:sldLayoutMkLst>
            <pc:docMk/>
            <pc:sldMasterMk cId="0" sldId="2147483663"/>
            <pc:sldLayoutMk cId="0" sldId="2147483650"/>
          </pc:sldLayoutMkLst>
        </pc:sldLayoutChg>
      </pc:sldMasterChg>
    </pc:docChg>
  </pc:docChgLst>
  <pc:docChgLst>
    <pc:chgData name="Pablo J. Soruco" userId="8ce90f9b3e6a60ea" providerId="LiveId" clId="{2E0D9D89-130C-4154-A482-27645A3D3AB4}"/>
    <pc:docChg chg="undo custSel addSld delSld modSld">
      <pc:chgData name="Pablo J. Soruco" userId="8ce90f9b3e6a60ea" providerId="LiveId" clId="{2E0D9D89-130C-4154-A482-27645A3D3AB4}" dt="2023-04-11T14:23:24.471" v="897" actId="20577"/>
      <pc:docMkLst>
        <pc:docMk/>
      </pc:docMkLst>
      <pc:sldChg chg="modSp mod">
        <pc:chgData name="Pablo J. Soruco" userId="8ce90f9b3e6a60ea" providerId="LiveId" clId="{2E0D9D89-130C-4154-A482-27645A3D3AB4}" dt="2023-04-11T10:20:00.594" v="694" actId="20577"/>
        <pc:sldMkLst>
          <pc:docMk/>
          <pc:sldMk cId="0" sldId="257"/>
        </pc:sldMkLst>
        <pc:spChg chg="mod">
          <ac:chgData name="Pablo J. Soruco" userId="8ce90f9b3e6a60ea" providerId="LiveId" clId="{2E0D9D89-130C-4154-A482-27645A3D3AB4}" dt="2023-04-11T10:20:00.594" v="694" actId="20577"/>
          <ac:spMkLst>
            <pc:docMk/>
            <pc:sldMk cId="0" sldId="257"/>
            <ac:spMk id="86" creationId="{00000000-0000-0000-0000-000000000000}"/>
          </ac:spMkLst>
        </pc:spChg>
      </pc:sldChg>
      <pc:sldChg chg="modSp mod">
        <pc:chgData name="Pablo J. Soruco" userId="8ce90f9b3e6a60ea" providerId="LiveId" clId="{2E0D9D89-130C-4154-A482-27645A3D3AB4}" dt="2023-04-11T12:20:23.959" v="717" actId="20577"/>
        <pc:sldMkLst>
          <pc:docMk/>
          <pc:sldMk cId="914863891" sldId="273"/>
        </pc:sldMkLst>
        <pc:spChg chg="mod">
          <ac:chgData name="Pablo J. Soruco" userId="8ce90f9b3e6a60ea" providerId="LiveId" clId="{2E0D9D89-130C-4154-A482-27645A3D3AB4}" dt="2023-04-11T12:20:23.959" v="717" actId="20577"/>
          <ac:spMkLst>
            <pc:docMk/>
            <pc:sldMk cId="914863891" sldId="273"/>
            <ac:spMk id="2" creationId="{8553E318-0C21-770A-B78A-1F44F6F03A3A}"/>
          </ac:spMkLst>
        </pc:spChg>
      </pc:sldChg>
      <pc:sldChg chg="del">
        <pc:chgData name="Pablo J. Soruco" userId="8ce90f9b3e6a60ea" providerId="LiveId" clId="{2E0D9D89-130C-4154-A482-27645A3D3AB4}" dt="2023-04-10T23:02:40.895" v="4" actId="47"/>
        <pc:sldMkLst>
          <pc:docMk/>
          <pc:sldMk cId="275243014" sldId="278"/>
        </pc:sldMkLst>
      </pc:sldChg>
      <pc:sldChg chg="addSp delSp modSp mod">
        <pc:chgData name="Pablo J. Soruco" userId="8ce90f9b3e6a60ea" providerId="LiveId" clId="{2E0D9D89-130C-4154-A482-27645A3D3AB4}" dt="2023-04-10T23:02:27.845" v="3" actId="1076"/>
        <pc:sldMkLst>
          <pc:docMk/>
          <pc:sldMk cId="2655549973" sldId="280"/>
        </pc:sldMkLst>
        <pc:picChg chg="add mod">
          <ac:chgData name="Pablo J. Soruco" userId="8ce90f9b3e6a60ea" providerId="LiveId" clId="{2E0D9D89-130C-4154-A482-27645A3D3AB4}" dt="2023-04-10T23:02:27.845" v="3" actId="1076"/>
          <ac:picMkLst>
            <pc:docMk/>
            <pc:sldMk cId="2655549973" sldId="280"/>
            <ac:picMk id="3" creationId="{0AF2143B-CDE6-72F5-EF5E-71A247C4A721}"/>
          </ac:picMkLst>
        </pc:picChg>
        <pc:picChg chg="del">
          <ac:chgData name="Pablo J. Soruco" userId="8ce90f9b3e6a60ea" providerId="LiveId" clId="{2E0D9D89-130C-4154-A482-27645A3D3AB4}" dt="2023-04-10T23:02:16.761" v="0" actId="478"/>
          <ac:picMkLst>
            <pc:docMk/>
            <pc:sldMk cId="2655549973" sldId="280"/>
            <ac:picMk id="6146" creationId="{43C1B7C4-C9E5-1010-EE9E-81B041779484}"/>
          </ac:picMkLst>
        </pc:picChg>
      </pc:sldChg>
      <pc:sldChg chg="addSp delSp modSp mod">
        <pc:chgData name="Pablo J. Soruco" userId="8ce90f9b3e6a60ea" providerId="LiveId" clId="{2E0D9D89-130C-4154-A482-27645A3D3AB4}" dt="2023-04-10T23:03:45.673" v="9" actId="1076"/>
        <pc:sldMkLst>
          <pc:docMk/>
          <pc:sldMk cId="2593360915" sldId="281"/>
        </pc:sldMkLst>
        <pc:picChg chg="add mod">
          <ac:chgData name="Pablo J. Soruco" userId="8ce90f9b3e6a60ea" providerId="LiveId" clId="{2E0D9D89-130C-4154-A482-27645A3D3AB4}" dt="2023-04-10T23:03:45.673" v="9" actId="1076"/>
          <ac:picMkLst>
            <pc:docMk/>
            <pc:sldMk cId="2593360915" sldId="281"/>
            <ac:picMk id="4" creationId="{EEBD2C39-1394-E3C4-675C-ED67EEAA4F09}"/>
          </ac:picMkLst>
        </pc:picChg>
        <pc:picChg chg="del">
          <ac:chgData name="Pablo J. Soruco" userId="8ce90f9b3e6a60ea" providerId="LiveId" clId="{2E0D9D89-130C-4154-A482-27645A3D3AB4}" dt="2023-04-10T23:03:18.350" v="5" actId="478"/>
          <ac:picMkLst>
            <pc:docMk/>
            <pc:sldMk cId="2593360915" sldId="281"/>
            <ac:picMk id="7170" creationId="{A0C42D71-F291-44C1-44BB-529FBC0676C7}"/>
          </ac:picMkLst>
        </pc:picChg>
      </pc:sldChg>
      <pc:sldChg chg="addSp delSp modSp mod">
        <pc:chgData name="Pablo J. Soruco" userId="8ce90f9b3e6a60ea" providerId="LiveId" clId="{2E0D9D89-130C-4154-A482-27645A3D3AB4}" dt="2023-04-10T23:06:40.968" v="13" actId="1076"/>
        <pc:sldMkLst>
          <pc:docMk/>
          <pc:sldMk cId="2296933625" sldId="282"/>
        </pc:sldMkLst>
        <pc:picChg chg="add mod">
          <ac:chgData name="Pablo J. Soruco" userId="8ce90f9b3e6a60ea" providerId="LiveId" clId="{2E0D9D89-130C-4154-A482-27645A3D3AB4}" dt="2023-04-10T23:06:40.968" v="13" actId="1076"/>
          <ac:picMkLst>
            <pc:docMk/>
            <pc:sldMk cId="2296933625" sldId="282"/>
            <ac:picMk id="4" creationId="{7FACDD0A-270B-7FB0-6B22-AF3F47CDB591}"/>
          </ac:picMkLst>
        </pc:picChg>
        <pc:picChg chg="del">
          <ac:chgData name="Pablo J. Soruco" userId="8ce90f9b3e6a60ea" providerId="LiveId" clId="{2E0D9D89-130C-4154-A482-27645A3D3AB4}" dt="2023-04-10T23:06:30.104" v="10" actId="478"/>
          <ac:picMkLst>
            <pc:docMk/>
            <pc:sldMk cId="2296933625" sldId="282"/>
            <ac:picMk id="8194" creationId="{99616B1E-71E6-C454-260A-A46859139444}"/>
          </ac:picMkLst>
        </pc:picChg>
      </pc:sldChg>
      <pc:sldChg chg="addSp delSp modSp mod">
        <pc:chgData name="Pablo J. Soruco" userId="8ce90f9b3e6a60ea" providerId="LiveId" clId="{2E0D9D89-130C-4154-A482-27645A3D3AB4}" dt="2023-04-10T23:09:25.118" v="18" actId="1076"/>
        <pc:sldMkLst>
          <pc:docMk/>
          <pc:sldMk cId="310422273" sldId="283"/>
        </pc:sldMkLst>
        <pc:picChg chg="add mod">
          <ac:chgData name="Pablo J. Soruco" userId="8ce90f9b3e6a60ea" providerId="LiveId" clId="{2E0D9D89-130C-4154-A482-27645A3D3AB4}" dt="2023-04-10T23:09:25.118" v="18" actId="1076"/>
          <ac:picMkLst>
            <pc:docMk/>
            <pc:sldMk cId="310422273" sldId="283"/>
            <ac:picMk id="3" creationId="{A86A9DE5-2304-B6A2-53BE-EB078521B55D}"/>
          </ac:picMkLst>
        </pc:picChg>
        <pc:picChg chg="del">
          <ac:chgData name="Pablo J. Soruco" userId="8ce90f9b3e6a60ea" providerId="LiveId" clId="{2E0D9D89-130C-4154-A482-27645A3D3AB4}" dt="2023-04-10T23:09:11.064" v="14" actId="478"/>
          <ac:picMkLst>
            <pc:docMk/>
            <pc:sldMk cId="310422273" sldId="283"/>
            <ac:picMk id="9218" creationId="{D75FD60B-1F3B-079C-DFD1-FD02E316361C}"/>
          </ac:picMkLst>
        </pc:picChg>
      </pc:sldChg>
      <pc:sldChg chg="addSp delSp modSp mod">
        <pc:chgData name="Pablo J. Soruco" userId="8ce90f9b3e6a60ea" providerId="LiveId" clId="{2E0D9D89-130C-4154-A482-27645A3D3AB4}" dt="2023-04-10T23:20:57.202" v="40" actId="1076"/>
        <pc:sldMkLst>
          <pc:docMk/>
          <pc:sldMk cId="4160984671" sldId="284"/>
        </pc:sldMkLst>
        <pc:picChg chg="add mod">
          <ac:chgData name="Pablo J. Soruco" userId="8ce90f9b3e6a60ea" providerId="LiveId" clId="{2E0D9D89-130C-4154-A482-27645A3D3AB4}" dt="2023-04-10T23:20:57.202" v="40" actId="1076"/>
          <ac:picMkLst>
            <pc:docMk/>
            <pc:sldMk cId="4160984671" sldId="284"/>
            <ac:picMk id="4" creationId="{ABCA2C3A-12D6-428C-8AC2-378AF64D94A9}"/>
          </ac:picMkLst>
        </pc:picChg>
        <pc:picChg chg="del">
          <ac:chgData name="Pablo J. Soruco" userId="8ce90f9b3e6a60ea" providerId="LiveId" clId="{2E0D9D89-130C-4154-A482-27645A3D3AB4}" dt="2023-04-10T23:20:43.579" v="36" actId="478"/>
          <ac:picMkLst>
            <pc:docMk/>
            <pc:sldMk cId="4160984671" sldId="284"/>
            <ac:picMk id="10242" creationId="{D3209B97-F367-2F8F-AFFE-173B1D11BA0B}"/>
          </ac:picMkLst>
        </pc:picChg>
      </pc:sldChg>
      <pc:sldChg chg="addSp delSp modSp mod">
        <pc:chgData name="Pablo J. Soruco" userId="8ce90f9b3e6a60ea" providerId="LiveId" clId="{2E0D9D89-130C-4154-A482-27645A3D3AB4}" dt="2023-04-10T23:22:29.964" v="45" actId="1076"/>
        <pc:sldMkLst>
          <pc:docMk/>
          <pc:sldMk cId="2266444789" sldId="285"/>
        </pc:sldMkLst>
        <pc:picChg chg="add mod">
          <ac:chgData name="Pablo J. Soruco" userId="8ce90f9b3e6a60ea" providerId="LiveId" clId="{2E0D9D89-130C-4154-A482-27645A3D3AB4}" dt="2023-04-10T23:22:29.964" v="45" actId="1076"/>
          <ac:picMkLst>
            <pc:docMk/>
            <pc:sldMk cId="2266444789" sldId="285"/>
            <ac:picMk id="4" creationId="{2B128F9B-8BAC-83E5-FFF5-188E72C7D0C1}"/>
          </ac:picMkLst>
        </pc:picChg>
        <pc:picChg chg="del">
          <ac:chgData name="Pablo J. Soruco" userId="8ce90f9b3e6a60ea" providerId="LiveId" clId="{2E0D9D89-130C-4154-A482-27645A3D3AB4}" dt="2023-04-10T23:22:15.622" v="41" actId="478"/>
          <ac:picMkLst>
            <pc:docMk/>
            <pc:sldMk cId="2266444789" sldId="285"/>
            <ac:picMk id="11266" creationId="{96064813-92CD-8D66-CE4B-BC22E34291A4}"/>
          </ac:picMkLst>
        </pc:picChg>
      </pc:sldChg>
      <pc:sldChg chg="addSp delSp modSp mod">
        <pc:chgData name="Pablo J. Soruco" userId="8ce90f9b3e6a60ea" providerId="LiveId" clId="{2E0D9D89-130C-4154-A482-27645A3D3AB4}" dt="2023-04-10T23:27:44.909" v="123" actId="20577"/>
        <pc:sldMkLst>
          <pc:docMk/>
          <pc:sldMk cId="3561695102" sldId="286"/>
        </pc:sldMkLst>
        <pc:spChg chg="mod">
          <ac:chgData name="Pablo J. Soruco" userId="8ce90f9b3e6a60ea" providerId="LiveId" clId="{2E0D9D89-130C-4154-A482-27645A3D3AB4}" dt="2023-04-10T23:27:44.909" v="123" actId="20577"/>
          <ac:spMkLst>
            <pc:docMk/>
            <pc:sldMk cId="3561695102" sldId="286"/>
            <ac:spMk id="3" creationId="{1A14D9A3-CE28-D8B6-A5C9-37F447CA6CB3}"/>
          </ac:spMkLst>
        </pc:spChg>
        <pc:picChg chg="add mod">
          <ac:chgData name="Pablo J. Soruco" userId="8ce90f9b3e6a60ea" providerId="LiveId" clId="{2E0D9D89-130C-4154-A482-27645A3D3AB4}" dt="2023-04-10T23:26:57.761" v="58" actId="1076"/>
          <ac:picMkLst>
            <pc:docMk/>
            <pc:sldMk cId="3561695102" sldId="286"/>
            <ac:picMk id="4" creationId="{F6EA40D7-0C08-C8FD-601B-290645DF0150}"/>
          </ac:picMkLst>
        </pc:picChg>
        <pc:picChg chg="del">
          <ac:chgData name="Pablo J. Soruco" userId="8ce90f9b3e6a60ea" providerId="LiveId" clId="{2E0D9D89-130C-4154-A482-27645A3D3AB4}" dt="2023-04-10T23:26:48.825" v="55" actId="478"/>
          <ac:picMkLst>
            <pc:docMk/>
            <pc:sldMk cId="3561695102" sldId="286"/>
            <ac:picMk id="12290" creationId="{FC57C597-B49D-DC2E-DA65-66513DE32EE3}"/>
          </ac:picMkLst>
        </pc:picChg>
      </pc:sldChg>
      <pc:sldChg chg="addSp delSp modSp mod">
        <pc:chgData name="Pablo J. Soruco" userId="8ce90f9b3e6a60ea" providerId="LiveId" clId="{2E0D9D89-130C-4154-A482-27645A3D3AB4}" dt="2023-04-10T23:29:15.008" v="128" actId="1076"/>
        <pc:sldMkLst>
          <pc:docMk/>
          <pc:sldMk cId="699626023" sldId="287"/>
        </pc:sldMkLst>
        <pc:picChg chg="add mod">
          <ac:chgData name="Pablo J. Soruco" userId="8ce90f9b3e6a60ea" providerId="LiveId" clId="{2E0D9D89-130C-4154-A482-27645A3D3AB4}" dt="2023-04-10T23:29:15.008" v="128" actId="1076"/>
          <ac:picMkLst>
            <pc:docMk/>
            <pc:sldMk cId="699626023" sldId="287"/>
            <ac:picMk id="4" creationId="{38553C92-69FE-2E7C-7022-F696A36A20EA}"/>
          </ac:picMkLst>
        </pc:picChg>
        <pc:picChg chg="del">
          <ac:chgData name="Pablo J. Soruco" userId="8ce90f9b3e6a60ea" providerId="LiveId" clId="{2E0D9D89-130C-4154-A482-27645A3D3AB4}" dt="2023-04-10T23:28:10.006" v="124" actId="478"/>
          <ac:picMkLst>
            <pc:docMk/>
            <pc:sldMk cId="699626023" sldId="287"/>
            <ac:picMk id="13314" creationId="{F3E75D72-634C-8AF5-848E-61FCDE8D0F6D}"/>
          </ac:picMkLst>
        </pc:picChg>
      </pc:sldChg>
      <pc:sldChg chg="addSp delSp modSp mod">
        <pc:chgData name="Pablo J. Soruco" userId="8ce90f9b3e6a60ea" providerId="LiveId" clId="{2E0D9D89-130C-4154-A482-27645A3D3AB4}" dt="2023-04-10T23:31:24.853" v="187" actId="21"/>
        <pc:sldMkLst>
          <pc:docMk/>
          <pc:sldMk cId="935968390" sldId="288"/>
        </pc:sldMkLst>
        <pc:spChg chg="mod">
          <ac:chgData name="Pablo J. Soruco" userId="8ce90f9b3e6a60ea" providerId="LiveId" clId="{2E0D9D89-130C-4154-A482-27645A3D3AB4}" dt="2023-04-10T23:30:20.370" v="183" actId="20577"/>
          <ac:spMkLst>
            <pc:docMk/>
            <pc:sldMk cId="935968390" sldId="288"/>
            <ac:spMk id="3" creationId="{7D351D8D-36F3-54E7-430E-0B9A0792BE4C}"/>
          </ac:spMkLst>
        </pc:spChg>
        <pc:picChg chg="add mod">
          <ac:chgData name="Pablo J. Soruco" userId="8ce90f9b3e6a60ea" providerId="LiveId" clId="{2E0D9D89-130C-4154-A482-27645A3D3AB4}" dt="2023-04-10T23:29:54.659" v="136" actId="1076"/>
          <ac:picMkLst>
            <pc:docMk/>
            <pc:sldMk cId="935968390" sldId="288"/>
            <ac:picMk id="4" creationId="{37F2CF06-B529-AECE-B269-1A3BE1C1F9AF}"/>
          </ac:picMkLst>
        </pc:picChg>
        <pc:picChg chg="add del">
          <ac:chgData name="Pablo J. Soruco" userId="8ce90f9b3e6a60ea" providerId="LiveId" clId="{2E0D9D89-130C-4154-A482-27645A3D3AB4}" dt="2023-04-10T23:31:24.853" v="187" actId="21"/>
          <ac:picMkLst>
            <pc:docMk/>
            <pc:sldMk cId="935968390" sldId="288"/>
            <ac:picMk id="7" creationId="{3CB55F77-5B67-1FBC-A8D9-A1079C00CC9E}"/>
          </ac:picMkLst>
        </pc:picChg>
        <pc:picChg chg="del">
          <ac:chgData name="Pablo J. Soruco" userId="8ce90f9b3e6a60ea" providerId="LiveId" clId="{2E0D9D89-130C-4154-A482-27645A3D3AB4}" dt="2023-04-10T23:29:40.978" v="132" actId="478"/>
          <ac:picMkLst>
            <pc:docMk/>
            <pc:sldMk cId="935968390" sldId="288"/>
            <ac:picMk id="14338" creationId="{C39E67C4-64A0-5CE5-8029-2B5FE652A2EE}"/>
          </ac:picMkLst>
        </pc:picChg>
      </pc:sldChg>
      <pc:sldChg chg="addSp delSp modSp mod">
        <pc:chgData name="Pablo J. Soruco" userId="8ce90f9b3e6a60ea" providerId="LiveId" clId="{2E0D9D89-130C-4154-A482-27645A3D3AB4}" dt="2023-04-10T23:33:34.792" v="200" actId="1076"/>
        <pc:sldMkLst>
          <pc:docMk/>
          <pc:sldMk cId="1647106120" sldId="289"/>
        </pc:sldMkLst>
        <pc:spChg chg="add mod">
          <ac:chgData name="Pablo J. Soruco" userId="8ce90f9b3e6a60ea" providerId="LiveId" clId="{2E0D9D89-130C-4154-A482-27645A3D3AB4}" dt="2023-04-10T23:32:20.952" v="196" actId="1076"/>
          <ac:spMkLst>
            <pc:docMk/>
            <pc:sldMk cId="1647106120" sldId="289"/>
            <ac:spMk id="2" creationId="{295078D7-6ED5-2A54-8D4F-9BE09FC93A63}"/>
          </ac:spMkLst>
        </pc:spChg>
        <pc:picChg chg="add mod">
          <ac:chgData name="Pablo J. Soruco" userId="8ce90f9b3e6a60ea" providerId="LiveId" clId="{2E0D9D89-130C-4154-A482-27645A3D3AB4}" dt="2023-04-10T23:33:34.792" v="200" actId="1076"/>
          <ac:picMkLst>
            <pc:docMk/>
            <pc:sldMk cId="1647106120" sldId="289"/>
            <ac:picMk id="5" creationId="{060A81C6-00CF-18CF-6F92-2BB0D3370043}"/>
          </ac:picMkLst>
        </pc:picChg>
        <pc:picChg chg="del">
          <ac:chgData name="Pablo J. Soruco" userId="8ce90f9b3e6a60ea" providerId="LiveId" clId="{2E0D9D89-130C-4154-A482-27645A3D3AB4}" dt="2023-04-10T23:33:22.110" v="197" actId="478"/>
          <ac:picMkLst>
            <pc:docMk/>
            <pc:sldMk cId="1647106120" sldId="289"/>
            <ac:picMk id="15362" creationId="{DB01C0E7-2DCD-2B7D-6B9B-0A0A9C2D00B1}"/>
          </ac:picMkLst>
        </pc:picChg>
      </pc:sldChg>
      <pc:sldChg chg="addSp delSp modSp mod">
        <pc:chgData name="Pablo J. Soruco" userId="8ce90f9b3e6a60ea" providerId="LiveId" clId="{2E0D9D89-130C-4154-A482-27645A3D3AB4}" dt="2023-04-10T23:36:37.906" v="274" actId="20577"/>
        <pc:sldMkLst>
          <pc:docMk/>
          <pc:sldMk cId="2129523134" sldId="290"/>
        </pc:sldMkLst>
        <pc:spChg chg="mod">
          <ac:chgData name="Pablo J. Soruco" userId="8ce90f9b3e6a60ea" providerId="LiveId" clId="{2E0D9D89-130C-4154-A482-27645A3D3AB4}" dt="2023-04-10T23:36:37.906" v="274" actId="20577"/>
          <ac:spMkLst>
            <pc:docMk/>
            <pc:sldMk cId="2129523134" sldId="290"/>
            <ac:spMk id="3" creationId="{ED4FB2C2-1C5C-9F64-B4DB-905722508559}"/>
          </ac:spMkLst>
        </pc:spChg>
        <pc:picChg chg="add mod">
          <ac:chgData name="Pablo J. Soruco" userId="8ce90f9b3e6a60ea" providerId="LiveId" clId="{2E0D9D89-130C-4154-A482-27645A3D3AB4}" dt="2023-04-10T23:34:33.599" v="204" actId="1076"/>
          <ac:picMkLst>
            <pc:docMk/>
            <pc:sldMk cId="2129523134" sldId="290"/>
            <ac:picMk id="4" creationId="{A2D8A72A-4CF5-F348-7667-9E7652E44E35}"/>
          </ac:picMkLst>
        </pc:picChg>
        <pc:picChg chg="del">
          <ac:chgData name="Pablo J. Soruco" userId="8ce90f9b3e6a60ea" providerId="LiveId" clId="{2E0D9D89-130C-4154-A482-27645A3D3AB4}" dt="2023-04-10T23:34:25.141" v="201" actId="478"/>
          <ac:picMkLst>
            <pc:docMk/>
            <pc:sldMk cId="2129523134" sldId="290"/>
            <ac:picMk id="16386" creationId="{4AE2B9E9-21F1-CEBA-B4F3-0A82C312073B}"/>
          </ac:picMkLst>
        </pc:picChg>
      </pc:sldChg>
      <pc:sldChg chg="addSp delSp modSp mod">
        <pc:chgData name="Pablo J. Soruco" userId="8ce90f9b3e6a60ea" providerId="LiveId" clId="{2E0D9D89-130C-4154-A482-27645A3D3AB4}" dt="2023-04-10T23:39:20.896" v="368" actId="21"/>
        <pc:sldMkLst>
          <pc:docMk/>
          <pc:sldMk cId="1969481320" sldId="291"/>
        </pc:sldMkLst>
        <pc:spChg chg="add del mod">
          <ac:chgData name="Pablo J. Soruco" userId="8ce90f9b3e6a60ea" providerId="LiveId" clId="{2E0D9D89-130C-4154-A482-27645A3D3AB4}" dt="2023-04-10T23:39:20.896" v="368" actId="21"/>
          <ac:spMkLst>
            <pc:docMk/>
            <pc:sldMk cId="1969481320" sldId="291"/>
            <ac:spMk id="2" creationId="{351681E7-1447-7824-87AC-B6FE710DC97F}"/>
          </ac:spMkLst>
        </pc:spChg>
        <pc:picChg chg="add mod">
          <ac:chgData name="Pablo J. Soruco" userId="8ce90f9b3e6a60ea" providerId="LiveId" clId="{2E0D9D89-130C-4154-A482-27645A3D3AB4}" dt="2023-04-10T23:37:58.929" v="360" actId="1076"/>
          <ac:picMkLst>
            <pc:docMk/>
            <pc:sldMk cId="1969481320" sldId="291"/>
            <ac:picMk id="4" creationId="{4E08866B-0771-7B9D-EECE-0373A79E1FF5}"/>
          </ac:picMkLst>
        </pc:picChg>
      </pc:sldChg>
      <pc:sldChg chg="addSp modSp mod">
        <pc:chgData name="Pablo J. Soruco" userId="8ce90f9b3e6a60ea" providerId="LiveId" clId="{2E0D9D89-130C-4154-A482-27645A3D3AB4}" dt="2023-04-10T23:38:40.559" v="364" actId="1076"/>
        <pc:sldMkLst>
          <pc:docMk/>
          <pc:sldMk cId="81528751" sldId="292"/>
        </pc:sldMkLst>
        <pc:picChg chg="add mod">
          <ac:chgData name="Pablo J. Soruco" userId="8ce90f9b3e6a60ea" providerId="LiveId" clId="{2E0D9D89-130C-4154-A482-27645A3D3AB4}" dt="2023-04-10T23:38:40.559" v="364" actId="1076"/>
          <ac:picMkLst>
            <pc:docMk/>
            <pc:sldMk cId="81528751" sldId="292"/>
            <ac:picMk id="3" creationId="{4AACB717-0C03-D77F-A6BB-1DCD1E6EC6BE}"/>
          </ac:picMkLst>
        </pc:picChg>
      </pc:sldChg>
      <pc:sldChg chg="addSp modSp mod">
        <pc:chgData name="Pablo J. Soruco" userId="8ce90f9b3e6a60ea" providerId="LiveId" clId="{2E0D9D89-130C-4154-A482-27645A3D3AB4}" dt="2023-04-10T23:39:24.106" v="369"/>
        <pc:sldMkLst>
          <pc:docMk/>
          <pc:sldMk cId="1505981400" sldId="293"/>
        </pc:sldMkLst>
        <pc:spChg chg="add mod">
          <ac:chgData name="Pablo J. Soruco" userId="8ce90f9b3e6a60ea" providerId="LiveId" clId="{2E0D9D89-130C-4154-A482-27645A3D3AB4}" dt="2023-04-10T23:39:24.106" v="369"/>
          <ac:spMkLst>
            <pc:docMk/>
            <pc:sldMk cId="1505981400" sldId="293"/>
            <ac:spMk id="4" creationId="{DA3C5DC5-0CB8-0A01-24B6-30F2C8FAA74F}"/>
          </ac:spMkLst>
        </pc:spChg>
        <pc:picChg chg="add mod">
          <ac:chgData name="Pablo J. Soruco" userId="8ce90f9b3e6a60ea" providerId="LiveId" clId="{2E0D9D89-130C-4154-A482-27645A3D3AB4}" dt="2023-04-10T23:39:15.641" v="367" actId="1076"/>
          <ac:picMkLst>
            <pc:docMk/>
            <pc:sldMk cId="1505981400" sldId="293"/>
            <ac:picMk id="3" creationId="{88A26644-BAAA-DB42-46B4-757F37F4D7C9}"/>
          </ac:picMkLst>
        </pc:picChg>
      </pc:sldChg>
      <pc:sldChg chg="addSp delSp modSp add mod">
        <pc:chgData name="Pablo J. Soruco" userId="8ce90f9b3e6a60ea" providerId="LiveId" clId="{2E0D9D89-130C-4154-A482-27645A3D3AB4}" dt="2023-04-10T23:11:11.362" v="26" actId="1076"/>
        <pc:sldMkLst>
          <pc:docMk/>
          <pc:sldMk cId="3255892357" sldId="294"/>
        </pc:sldMkLst>
        <pc:picChg chg="del">
          <ac:chgData name="Pablo J. Soruco" userId="8ce90f9b3e6a60ea" providerId="LiveId" clId="{2E0D9D89-130C-4154-A482-27645A3D3AB4}" dt="2023-04-10T23:09:41.388" v="20" actId="478"/>
          <ac:picMkLst>
            <pc:docMk/>
            <pc:sldMk cId="3255892357" sldId="294"/>
            <ac:picMk id="3" creationId="{A86A9DE5-2304-B6A2-53BE-EB078521B55D}"/>
          </ac:picMkLst>
        </pc:picChg>
        <pc:picChg chg="add mod">
          <ac:chgData name="Pablo J. Soruco" userId="8ce90f9b3e6a60ea" providerId="LiveId" clId="{2E0D9D89-130C-4154-A482-27645A3D3AB4}" dt="2023-04-10T23:11:11.362" v="26" actId="1076"/>
          <ac:picMkLst>
            <pc:docMk/>
            <pc:sldMk cId="3255892357" sldId="294"/>
            <ac:picMk id="4" creationId="{5203062C-AB3A-52A6-DD21-EC3A49B8EADB}"/>
          </ac:picMkLst>
        </pc:picChg>
      </pc:sldChg>
      <pc:sldChg chg="addSp delSp modSp new mod">
        <pc:chgData name="Pablo J. Soruco" userId="8ce90f9b3e6a60ea" providerId="LiveId" clId="{2E0D9D89-130C-4154-A482-27645A3D3AB4}" dt="2023-04-10T23:20:09.749" v="35" actId="1076"/>
        <pc:sldMkLst>
          <pc:docMk/>
          <pc:sldMk cId="3238206276" sldId="295"/>
        </pc:sldMkLst>
        <pc:spChg chg="del">
          <ac:chgData name="Pablo J. Soruco" userId="8ce90f9b3e6a60ea" providerId="LiveId" clId="{2E0D9D89-130C-4154-A482-27645A3D3AB4}" dt="2023-04-10T23:20:05.859" v="33" actId="478"/>
          <ac:spMkLst>
            <pc:docMk/>
            <pc:sldMk cId="3238206276" sldId="295"/>
            <ac:spMk id="2" creationId="{E13780BB-BFC3-EBB1-21DC-824F9CDAB61D}"/>
          </ac:spMkLst>
        </pc:spChg>
        <pc:spChg chg="del">
          <ac:chgData name="Pablo J. Soruco" userId="8ce90f9b3e6a60ea" providerId="LiveId" clId="{2E0D9D89-130C-4154-A482-27645A3D3AB4}" dt="2023-04-10T23:19:38.937" v="30" actId="478"/>
          <ac:spMkLst>
            <pc:docMk/>
            <pc:sldMk cId="3238206276" sldId="295"/>
            <ac:spMk id="3" creationId="{01C97C9B-FAE6-8598-2A00-0400827DD055}"/>
          </ac:spMkLst>
        </pc:spChg>
        <pc:spChg chg="add mod">
          <ac:chgData name="Pablo J. Soruco" userId="8ce90f9b3e6a60ea" providerId="LiveId" clId="{2E0D9D89-130C-4154-A482-27645A3D3AB4}" dt="2023-04-10T23:20:06.576" v="34"/>
          <ac:spMkLst>
            <pc:docMk/>
            <pc:sldMk cId="3238206276" sldId="295"/>
            <ac:spMk id="6" creationId="{660F6B0C-6A02-AE20-2C0E-E29509F6FFAB}"/>
          </ac:spMkLst>
        </pc:spChg>
        <pc:picChg chg="add mod">
          <ac:chgData name="Pablo J. Soruco" userId="8ce90f9b3e6a60ea" providerId="LiveId" clId="{2E0D9D89-130C-4154-A482-27645A3D3AB4}" dt="2023-04-10T23:20:09.749" v="35" actId="1076"/>
          <ac:picMkLst>
            <pc:docMk/>
            <pc:sldMk cId="3238206276" sldId="295"/>
            <ac:picMk id="5" creationId="{78424D93-7652-4AD0-EA30-DE8E3A967EF7}"/>
          </ac:picMkLst>
        </pc:picChg>
      </pc:sldChg>
      <pc:sldChg chg="addSp delSp modSp new mod">
        <pc:chgData name="Pablo J. Soruco" userId="8ce90f9b3e6a60ea" providerId="LiveId" clId="{2E0D9D89-130C-4154-A482-27645A3D3AB4}" dt="2023-04-10T23:24:33.760" v="54" actId="1076"/>
        <pc:sldMkLst>
          <pc:docMk/>
          <pc:sldMk cId="3636345432" sldId="296"/>
        </pc:sldMkLst>
        <pc:spChg chg="del">
          <ac:chgData name="Pablo J. Soruco" userId="8ce90f9b3e6a60ea" providerId="LiveId" clId="{2E0D9D89-130C-4154-A482-27645A3D3AB4}" dt="2023-04-10T23:24:12.664" v="49" actId="478"/>
          <ac:spMkLst>
            <pc:docMk/>
            <pc:sldMk cId="3636345432" sldId="296"/>
            <ac:spMk id="2" creationId="{A42B8623-65F2-CFEF-207C-C8D7E51CAB28}"/>
          </ac:spMkLst>
        </pc:spChg>
        <pc:spChg chg="del">
          <ac:chgData name="Pablo J. Soruco" userId="8ce90f9b3e6a60ea" providerId="LiveId" clId="{2E0D9D89-130C-4154-A482-27645A3D3AB4}" dt="2023-04-10T23:24:08.982" v="47" actId="478"/>
          <ac:spMkLst>
            <pc:docMk/>
            <pc:sldMk cId="3636345432" sldId="296"/>
            <ac:spMk id="3" creationId="{2A5557D2-04CC-D36F-D183-34B19227130A}"/>
          </ac:spMkLst>
        </pc:spChg>
        <pc:spChg chg="add mod">
          <ac:chgData name="Pablo J. Soruco" userId="8ce90f9b3e6a60ea" providerId="LiveId" clId="{2E0D9D89-130C-4154-A482-27645A3D3AB4}" dt="2023-04-10T23:24:27.815" v="52"/>
          <ac:spMkLst>
            <pc:docMk/>
            <pc:sldMk cId="3636345432" sldId="296"/>
            <ac:spMk id="6" creationId="{6CC500C9-5283-6A17-A51C-3FA58F31028D}"/>
          </ac:spMkLst>
        </pc:spChg>
        <pc:picChg chg="add mod">
          <ac:chgData name="Pablo J. Soruco" userId="8ce90f9b3e6a60ea" providerId="LiveId" clId="{2E0D9D89-130C-4154-A482-27645A3D3AB4}" dt="2023-04-10T23:24:33.760" v="54" actId="1076"/>
          <ac:picMkLst>
            <pc:docMk/>
            <pc:sldMk cId="3636345432" sldId="296"/>
            <ac:picMk id="5" creationId="{B18F524C-74BD-72D9-DD79-24881917539E}"/>
          </ac:picMkLst>
        </pc:picChg>
      </pc:sldChg>
      <pc:sldChg chg="addSp delSp modSp add mod">
        <pc:chgData name="Pablo J. Soruco" userId="8ce90f9b3e6a60ea" providerId="LiveId" clId="{2E0D9D89-130C-4154-A482-27645A3D3AB4}" dt="2023-04-10T23:31:36.163" v="190" actId="1076"/>
        <pc:sldMkLst>
          <pc:docMk/>
          <pc:sldMk cId="1251539661" sldId="297"/>
        </pc:sldMkLst>
        <pc:picChg chg="add mod">
          <ac:chgData name="Pablo J. Soruco" userId="8ce90f9b3e6a60ea" providerId="LiveId" clId="{2E0D9D89-130C-4154-A482-27645A3D3AB4}" dt="2023-04-10T23:31:36.163" v="190" actId="1076"/>
          <ac:picMkLst>
            <pc:docMk/>
            <pc:sldMk cId="1251539661" sldId="297"/>
            <ac:picMk id="2" creationId="{42C0FE59-3148-C3C1-F6A2-A2F853031269}"/>
          </ac:picMkLst>
        </pc:picChg>
        <pc:picChg chg="del">
          <ac:chgData name="Pablo J. Soruco" userId="8ce90f9b3e6a60ea" providerId="LiveId" clId="{2E0D9D89-130C-4154-A482-27645A3D3AB4}" dt="2023-04-10T23:30:41.533" v="184" actId="478"/>
          <ac:picMkLst>
            <pc:docMk/>
            <pc:sldMk cId="1251539661" sldId="297"/>
            <ac:picMk id="4" creationId="{37F2CF06-B529-AECE-B269-1A3BE1C1F9AF}"/>
          </ac:picMkLst>
        </pc:picChg>
        <pc:picChg chg="del">
          <ac:chgData name="Pablo J. Soruco" userId="8ce90f9b3e6a60ea" providerId="LiveId" clId="{2E0D9D89-130C-4154-A482-27645A3D3AB4}" dt="2023-04-10T23:30:45.993" v="185" actId="478"/>
          <ac:picMkLst>
            <pc:docMk/>
            <pc:sldMk cId="1251539661" sldId="297"/>
            <ac:picMk id="14338" creationId="{C39E67C4-64A0-5CE5-8029-2B5FE652A2EE}"/>
          </ac:picMkLst>
        </pc:picChg>
      </pc:sldChg>
      <pc:sldChg chg="addSp delSp add mod">
        <pc:chgData name="Pablo J. Soruco" userId="8ce90f9b3e6a60ea" providerId="LiveId" clId="{2E0D9D89-130C-4154-A482-27645A3D3AB4}" dt="2023-04-10T23:32:09.380" v="194" actId="21"/>
        <pc:sldMkLst>
          <pc:docMk/>
          <pc:sldMk cId="2865521130" sldId="298"/>
        </pc:sldMkLst>
        <pc:spChg chg="add del">
          <ac:chgData name="Pablo J. Soruco" userId="8ce90f9b3e6a60ea" providerId="LiveId" clId="{2E0D9D89-130C-4154-A482-27645A3D3AB4}" dt="2023-04-10T23:32:09.380" v="194" actId="21"/>
          <ac:spMkLst>
            <pc:docMk/>
            <pc:sldMk cId="2865521130" sldId="298"/>
            <ac:spMk id="3" creationId="{7D351D8D-36F3-54E7-430E-0B9A0792BE4C}"/>
          </ac:spMkLst>
        </pc:spChg>
      </pc:sldChg>
      <pc:sldChg chg="addSp delSp modSp add mod">
        <pc:chgData name="Pablo J. Soruco" userId="8ce90f9b3e6a60ea" providerId="LiveId" clId="{2E0D9D89-130C-4154-A482-27645A3D3AB4}" dt="2023-04-10T23:37:05.463" v="357" actId="20577"/>
        <pc:sldMkLst>
          <pc:docMk/>
          <pc:sldMk cId="884420409" sldId="299"/>
        </pc:sldMkLst>
        <pc:spChg chg="mod">
          <ac:chgData name="Pablo J. Soruco" userId="8ce90f9b3e6a60ea" providerId="LiveId" clId="{2E0D9D89-130C-4154-A482-27645A3D3AB4}" dt="2023-04-10T23:37:05.463" v="357" actId="20577"/>
          <ac:spMkLst>
            <pc:docMk/>
            <pc:sldMk cId="884420409" sldId="299"/>
            <ac:spMk id="3" creationId="{ED4FB2C2-1C5C-9F64-B4DB-905722508559}"/>
          </ac:spMkLst>
        </pc:spChg>
        <pc:picChg chg="del">
          <ac:chgData name="Pablo J. Soruco" userId="8ce90f9b3e6a60ea" providerId="LiveId" clId="{2E0D9D89-130C-4154-A482-27645A3D3AB4}" dt="2023-04-10T23:34:53.761" v="206" actId="478"/>
          <ac:picMkLst>
            <pc:docMk/>
            <pc:sldMk cId="884420409" sldId="299"/>
            <ac:picMk id="4" creationId="{A2D8A72A-4CF5-F348-7667-9E7652E44E35}"/>
          </ac:picMkLst>
        </pc:picChg>
        <pc:picChg chg="add mod">
          <ac:chgData name="Pablo J. Soruco" userId="8ce90f9b3e6a60ea" providerId="LiveId" clId="{2E0D9D89-130C-4154-A482-27645A3D3AB4}" dt="2023-04-10T23:35:54.484" v="209" actId="1076"/>
          <ac:picMkLst>
            <pc:docMk/>
            <pc:sldMk cId="884420409" sldId="299"/>
            <ac:picMk id="5" creationId="{573D6226-D370-902F-56BA-01C6AA5EC13B}"/>
          </ac:picMkLst>
        </pc:picChg>
      </pc:sldChg>
      <pc:sldChg chg="addSp delSp modSp new mod">
        <pc:chgData name="Pablo J. Soruco" userId="8ce90f9b3e6a60ea" providerId="LiveId" clId="{2E0D9D89-130C-4154-A482-27645A3D3AB4}" dt="2023-04-11T01:35:13.308" v="412" actId="1076"/>
        <pc:sldMkLst>
          <pc:docMk/>
          <pc:sldMk cId="3973453832" sldId="300"/>
        </pc:sldMkLst>
        <pc:spChg chg="mod">
          <ac:chgData name="Pablo J. Soruco" userId="8ce90f9b3e6a60ea" providerId="LiveId" clId="{2E0D9D89-130C-4154-A482-27645A3D3AB4}" dt="2023-04-11T01:34:26.671" v="408" actId="20577"/>
          <ac:spMkLst>
            <pc:docMk/>
            <pc:sldMk cId="3973453832" sldId="300"/>
            <ac:spMk id="2" creationId="{8BF82699-6FA9-B45A-872B-9AF16C7905D0}"/>
          </ac:spMkLst>
        </pc:spChg>
        <pc:spChg chg="del">
          <ac:chgData name="Pablo J. Soruco" userId="8ce90f9b3e6a60ea" providerId="LiveId" clId="{2E0D9D89-130C-4154-A482-27645A3D3AB4}" dt="2023-04-11T01:35:05.943" v="410" actId="478"/>
          <ac:spMkLst>
            <pc:docMk/>
            <pc:sldMk cId="3973453832" sldId="300"/>
            <ac:spMk id="3" creationId="{89C208C4-20AD-78E9-3573-1E220F4F6639}"/>
          </ac:spMkLst>
        </pc:spChg>
        <pc:picChg chg="add mod">
          <ac:chgData name="Pablo J. Soruco" userId="8ce90f9b3e6a60ea" providerId="LiveId" clId="{2E0D9D89-130C-4154-A482-27645A3D3AB4}" dt="2023-04-11T01:35:13.308" v="412" actId="1076"/>
          <ac:picMkLst>
            <pc:docMk/>
            <pc:sldMk cId="3973453832" sldId="300"/>
            <ac:picMk id="5" creationId="{15E25A84-B2AE-7517-0C4D-0AC9F3686C15}"/>
          </ac:picMkLst>
        </pc:picChg>
      </pc:sldChg>
      <pc:sldChg chg="addSp modSp new mod">
        <pc:chgData name="Pablo J. Soruco" userId="8ce90f9b3e6a60ea" providerId="LiveId" clId="{2E0D9D89-130C-4154-A482-27645A3D3AB4}" dt="2023-04-11T01:37:06.708" v="444" actId="1076"/>
        <pc:sldMkLst>
          <pc:docMk/>
          <pc:sldMk cId="1149133140" sldId="301"/>
        </pc:sldMkLst>
        <pc:spChg chg="mod">
          <ac:chgData name="Pablo J. Soruco" userId="8ce90f9b3e6a60ea" providerId="LiveId" clId="{2E0D9D89-130C-4154-A482-27645A3D3AB4}" dt="2023-04-11T01:35:29.226" v="420" actId="20577"/>
          <ac:spMkLst>
            <pc:docMk/>
            <pc:sldMk cId="1149133140" sldId="301"/>
            <ac:spMk id="2" creationId="{B8D18F73-5295-D84E-1050-05DA58666AB5}"/>
          </ac:spMkLst>
        </pc:spChg>
        <pc:spChg chg="mod">
          <ac:chgData name="Pablo J. Soruco" userId="8ce90f9b3e6a60ea" providerId="LiveId" clId="{2E0D9D89-130C-4154-A482-27645A3D3AB4}" dt="2023-04-11T01:37:01.943" v="442" actId="20577"/>
          <ac:spMkLst>
            <pc:docMk/>
            <pc:sldMk cId="1149133140" sldId="301"/>
            <ac:spMk id="3" creationId="{B9E2AE20-3BA4-3FF4-7E14-D81CDD121C15}"/>
          </ac:spMkLst>
        </pc:spChg>
        <pc:picChg chg="add mod">
          <ac:chgData name="Pablo J. Soruco" userId="8ce90f9b3e6a60ea" providerId="LiveId" clId="{2E0D9D89-130C-4154-A482-27645A3D3AB4}" dt="2023-04-11T01:37:06.708" v="444" actId="1076"/>
          <ac:picMkLst>
            <pc:docMk/>
            <pc:sldMk cId="1149133140" sldId="301"/>
            <ac:picMk id="5" creationId="{3EE9B478-35F4-9B88-0C6C-BAD854B794BC}"/>
          </ac:picMkLst>
        </pc:picChg>
      </pc:sldChg>
      <pc:sldChg chg="addSp delSp modSp new mod">
        <pc:chgData name="Pablo J. Soruco" userId="8ce90f9b3e6a60ea" providerId="LiveId" clId="{2E0D9D89-130C-4154-A482-27645A3D3AB4}" dt="2023-04-11T01:40:20.044" v="560" actId="20577"/>
        <pc:sldMkLst>
          <pc:docMk/>
          <pc:sldMk cId="3091701572" sldId="302"/>
        </pc:sldMkLst>
        <pc:spChg chg="mod">
          <ac:chgData name="Pablo J. Soruco" userId="8ce90f9b3e6a60ea" providerId="LiveId" clId="{2E0D9D89-130C-4154-A482-27645A3D3AB4}" dt="2023-04-11T01:39:55.798" v="498" actId="1076"/>
          <ac:spMkLst>
            <pc:docMk/>
            <pc:sldMk cId="3091701572" sldId="302"/>
            <ac:spMk id="2" creationId="{C2626D5C-9B64-4134-6CF9-3526936B887B}"/>
          </ac:spMkLst>
        </pc:spChg>
        <pc:spChg chg="del">
          <ac:chgData name="Pablo J. Soruco" userId="8ce90f9b3e6a60ea" providerId="LiveId" clId="{2E0D9D89-130C-4154-A482-27645A3D3AB4}" dt="2023-04-11T01:38:50.861" v="489" actId="478"/>
          <ac:spMkLst>
            <pc:docMk/>
            <pc:sldMk cId="3091701572" sldId="302"/>
            <ac:spMk id="3" creationId="{8916255B-A0BC-9D9D-D2C1-82EA1E4289BC}"/>
          </ac:spMkLst>
        </pc:spChg>
        <pc:spChg chg="add mod">
          <ac:chgData name="Pablo J. Soruco" userId="8ce90f9b3e6a60ea" providerId="LiveId" clId="{2E0D9D89-130C-4154-A482-27645A3D3AB4}" dt="2023-04-11T01:40:20.044" v="560" actId="20577"/>
          <ac:spMkLst>
            <pc:docMk/>
            <pc:sldMk cId="3091701572" sldId="302"/>
            <ac:spMk id="7" creationId="{9543739A-18AC-73EC-FCB5-355E6CE00EEF}"/>
          </ac:spMkLst>
        </pc:spChg>
        <pc:picChg chg="add mod">
          <ac:chgData name="Pablo J. Soruco" userId="8ce90f9b3e6a60ea" providerId="LiveId" clId="{2E0D9D89-130C-4154-A482-27645A3D3AB4}" dt="2023-04-11T01:39:24.010" v="496" actId="1076"/>
          <ac:picMkLst>
            <pc:docMk/>
            <pc:sldMk cId="3091701572" sldId="302"/>
            <ac:picMk id="5" creationId="{01E93E7F-0187-A113-23F8-05C1A7094C8E}"/>
          </ac:picMkLst>
        </pc:picChg>
      </pc:sldChg>
      <pc:sldChg chg="new del">
        <pc:chgData name="Pablo J. Soruco" userId="8ce90f9b3e6a60ea" providerId="LiveId" clId="{2E0D9D89-130C-4154-A482-27645A3D3AB4}" dt="2023-04-11T01:47:21.794" v="561" actId="47"/>
        <pc:sldMkLst>
          <pc:docMk/>
          <pc:sldMk cId="2923542138" sldId="303"/>
        </pc:sldMkLst>
      </pc:sldChg>
      <pc:sldChg chg="addSp delSp modSp new mod">
        <pc:chgData name="Pablo J. Soruco" userId="8ce90f9b3e6a60ea" providerId="LiveId" clId="{2E0D9D89-130C-4154-A482-27645A3D3AB4}" dt="2023-04-11T14:18:06.850" v="723" actId="1076"/>
        <pc:sldMkLst>
          <pc:docMk/>
          <pc:sldMk cId="4134020686" sldId="303"/>
        </pc:sldMkLst>
        <pc:spChg chg="del">
          <ac:chgData name="Pablo J. Soruco" userId="8ce90f9b3e6a60ea" providerId="LiveId" clId="{2E0D9D89-130C-4154-A482-27645A3D3AB4}" dt="2023-04-11T14:18:03.804" v="722" actId="478"/>
          <ac:spMkLst>
            <pc:docMk/>
            <pc:sldMk cId="4134020686" sldId="303"/>
            <ac:spMk id="2" creationId="{2197E597-5B28-E676-9935-40731ACEA648}"/>
          </ac:spMkLst>
        </pc:spChg>
        <pc:spChg chg="del">
          <ac:chgData name="Pablo J. Soruco" userId="8ce90f9b3e6a60ea" providerId="LiveId" clId="{2E0D9D89-130C-4154-A482-27645A3D3AB4}" dt="2023-04-11T14:18:02.557" v="721" actId="478"/>
          <ac:spMkLst>
            <pc:docMk/>
            <pc:sldMk cId="4134020686" sldId="303"/>
            <ac:spMk id="3" creationId="{EC4FCD2D-2BB4-43C0-4FD4-31C005AC7B44}"/>
          </ac:spMkLst>
        </pc:spChg>
        <pc:picChg chg="add mod">
          <ac:chgData name="Pablo J. Soruco" userId="8ce90f9b3e6a60ea" providerId="LiveId" clId="{2E0D9D89-130C-4154-A482-27645A3D3AB4}" dt="2023-04-11T14:18:06.850" v="723" actId="1076"/>
          <ac:picMkLst>
            <pc:docMk/>
            <pc:sldMk cId="4134020686" sldId="303"/>
            <ac:picMk id="5" creationId="{42BD605E-A179-CB42-DFC3-A98200FADA41}"/>
          </ac:picMkLst>
        </pc:picChg>
      </pc:sldChg>
      <pc:sldChg chg="modSp new mod">
        <pc:chgData name="Pablo J. Soruco" userId="8ce90f9b3e6a60ea" providerId="LiveId" clId="{2E0D9D89-130C-4154-A482-27645A3D3AB4}" dt="2023-04-11T14:19:27.828" v="762"/>
        <pc:sldMkLst>
          <pc:docMk/>
          <pc:sldMk cId="3217586976" sldId="304"/>
        </pc:sldMkLst>
        <pc:spChg chg="mod">
          <ac:chgData name="Pablo J. Soruco" userId="8ce90f9b3e6a60ea" providerId="LiveId" clId="{2E0D9D89-130C-4154-A482-27645A3D3AB4}" dt="2023-04-11T14:18:38.956" v="759" actId="20577"/>
          <ac:spMkLst>
            <pc:docMk/>
            <pc:sldMk cId="3217586976" sldId="304"/>
            <ac:spMk id="2" creationId="{1AA8CB12-03CB-5CDF-57B9-CE25EF430E8D}"/>
          </ac:spMkLst>
        </pc:spChg>
        <pc:spChg chg="mod">
          <ac:chgData name="Pablo J. Soruco" userId="8ce90f9b3e6a60ea" providerId="LiveId" clId="{2E0D9D89-130C-4154-A482-27645A3D3AB4}" dt="2023-04-11T14:19:27.828" v="762"/>
          <ac:spMkLst>
            <pc:docMk/>
            <pc:sldMk cId="3217586976" sldId="304"/>
            <ac:spMk id="3" creationId="{7BD418CA-0DA4-753E-B0F7-EA79B7BA9092}"/>
          </ac:spMkLst>
        </pc:spChg>
      </pc:sldChg>
      <pc:sldChg chg="modSp new mod">
        <pc:chgData name="Pablo J. Soruco" userId="8ce90f9b3e6a60ea" providerId="LiveId" clId="{2E0D9D89-130C-4154-A482-27645A3D3AB4}" dt="2023-04-11T14:19:55.249" v="789"/>
        <pc:sldMkLst>
          <pc:docMk/>
          <pc:sldMk cId="814251508" sldId="305"/>
        </pc:sldMkLst>
        <pc:spChg chg="mod">
          <ac:chgData name="Pablo J. Soruco" userId="8ce90f9b3e6a60ea" providerId="LiveId" clId="{2E0D9D89-130C-4154-A482-27645A3D3AB4}" dt="2023-04-11T14:19:44.982" v="788" actId="20577"/>
          <ac:spMkLst>
            <pc:docMk/>
            <pc:sldMk cId="814251508" sldId="305"/>
            <ac:spMk id="2" creationId="{C9561FF3-A0E5-070C-E50D-26EA9DEE8E5E}"/>
          </ac:spMkLst>
        </pc:spChg>
        <pc:spChg chg="mod">
          <ac:chgData name="Pablo J. Soruco" userId="8ce90f9b3e6a60ea" providerId="LiveId" clId="{2E0D9D89-130C-4154-A482-27645A3D3AB4}" dt="2023-04-11T14:19:55.249" v="789"/>
          <ac:spMkLst>
            <pc:docMk/>
            <pc:sldMk cId="814251508" sldId="305"/>
            <ac:spMk id="3" creationId="{4D246E22-B993-16A8-9DF0-4F7E1784F960}"/>
          </ac:spMkLst>
        </pc:spChg>
      </pc:sldChg>
      <pc:sldChg chg="modSp new mod">
        <pc:chgData name="Pablo J. Soruco" userId="8ce90f9b3e6a60ea" providerId="LiveId" clId="{2E0D9D89-130C-4154-A482-27645A3D3AB4}" dt="2023-04-11T14:20:59.446" v="798" actId="6549"/>
        <pc:sldMkLst>
          <pc:docMk/>
          <pc:sldMk cId="1711897123" sldId="306"/>
        </pc:sldMkLst>
        <pc:spChg chg="mod">
          <ac:chgData name="Pablo J. Soruco" userId="8ce90f9b3e6a60ea" providerId="LiveId" clId="{2E0D9D89-130C-4154-A482-27645A3D3AB4}" dt="2023-04-11T14:20:59.446" v="798" actId="6549"/>
          <ac:spMkLst>
            <pc:docMk/>
            <pc:sldMk cId="1711897123" sldId="306"/>
            <ac:spMk id="3" creationId="{DBCC7660-3BEA-817D-CF49-ED01E05F5EA5}"/>
          </ac:spMkLst>
        </pc:spChg>
      </pc:sldChg>
      <pc:sldChg chg="modSp new mod">
        <pc:chgData name="Pablo J. Soruco" userId="8ce90f9b3e6a60ea" providerId="LiveId" clId="{2E0D9D89-130C-4154-A482-27645A3D3AB4}" dt="2023-04-11T14:22:17.285" v="865" actId="113"/>
        <pc:sldMkLst>
          <pc:docMk/>
          <pc:sldMk cId="2241989601" sldId="307"/>
        </pc:sldMkLst>
        <pc:spChg chg="mod">
          <ac:chgData name="Pablo J. Soruco" userId="8ce90f9b3e6a60ea" providerId="LiveId" clId="{2E0D9D89-130C-4154-A482-27645A3D3AB4}" dt="2023-04-11T14:21:39.227" v="853" actId="20577"/>
          <ac:spMkLst>
            <pc:docMk/>
            <pc:sldMk cId="2241989601" sldId="307"/>
            <ac:spMk id="2" creationId="{2FB1FDD2-587F-29FE-EB40-166A10ED10DC}"/>
          </ac:spMkLst>
        </pc:spChg>
        <pc:spChg chg="mod">
          <ac:chgData name="Pablo J. Soruco" userId="8ce90f9b3e6a60ea" providerId="LiveId" clId="{2E0D9D89-130C-4154-A482-27645A3D3AB4}" dt="2023-04-11T14:22:17.285" v="865" actId="113"/>
          <ac:spMkLst>
            <pc:docMk/>
            <pc:sldMk cId="2241989601" sldId="307"/>
            <ac:spMk id="3" creationId="{D9DEFC1C-F345-1849-0DF4-16D22AA2DFCC}"/>
          </ac:spMkLst>
        </pc:spChg>
      </pc:sldChg>
      <pc:sldChg chg="modSp new mod">
        <pc:chgData name="Pablo J. Soruco" userId="8ce90f9b3e6a60ea" providerId="LiveId" clId="{2E0D9D89-130C-4154-A482-27645A3D3AB4}" dt="2023-04-11T14:22:43.947" v="875" actId="5793"/>
        <pc:sldMkLst>
          <pc:docMk/>
          <pc:sldMk cId="4229077776" sldId="308"/>
        </pc:sldMkLst>
        <pc:spChg chg="mod">
          <ac:chgData name="Pablo J. Soruco" userId="8ce90f9b3e6a60ea" providerId="LiveId" clId="{2E0D9D89-130C-4154-A482-27645A3D3AB4}" dt="2023-04-11T14:22:43.947" v="875" actId="5793"/>
          <ac:spMkLst>
            <pc:docMk/>
            <pc:sldMk cId="4229077776" sldId="308"/>
            <ac:spMk id="3" creationId="{148F2431-7E14-3A47-5CA9-78D4842C53A0}"/>
          </ac:spMkLst>
        </pc:spChg>
      </pc:sldChg>
      <pc:sldChg chg="modSp new mod">
        <pc:chgData name="Pablo J. Soruco" userId="8ce90f9b3e6a60ea" providerId="LiveId" clId="{2E0D9D89-130C-4154-A482-27645A3D3AB4}" dt="2023-04-11T14:23:24.471" v="897" actId="20577"/>
        <pc:sldMkLst>
          <pc:docMk/>
          <pc:sldMk cId="3565232407" sldId="309"/>
        </pc:sldMkLst>
        <pc:spChg chg="mod">
          <ac:chgData name="Pablo J. Soruco" userId="8ce90f9b3e6a60ea" providerId="LiveId" clId="{2E0D9D89-130C-4154-A482-27645A3D3AB4}" dt="2023-04-11T14:23:24.471" v="897" actId="20577"/>
          <ac:spMkLst>
            <pc:docMk/>
            <pc:sldMk cId="3565232407" sldId="309"/>
            <ac:spMk id="3" creationId="{7C8ED2C4-F748-11EF-3F3B-D1EC90664A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f85e4aa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f85e4aa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cdf3e0cf4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9" name="Google Shape;219;g1cdf3e0cf40_0_102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g1cdf3e0cf4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ma Arg Programa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8100" y="23848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Encode Sans ExtraBold"/>
              <a:buNone/>
              <a:defRPr sz="42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98088" y="320406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Encode Sans"/>
              <a:buNone/>
              <a:defRPr sz="21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75" y="313513"/>
            <a:ext cx="1689888" cy="1689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>
            <a:off x="1146750" y="3187125"/>
            <a:ext cx="6729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l="18276" t="38957" r="18263" b="39241"/>
          <a:stretch/>
        </p:blipFill>
        <p:spPr>
          <a:xfrm>
            <a:off x="7828475" y="555250"/>
            <a:ext cx="923575" cy="3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t="69414" b="22933"/>
          <a:stretch/>
        </p:blipFill>
        <p:spPr>
          <a:xfrm>
            <a:off x="-31575" y="4926199"/>
            <a:ext cx="9207149" cy="24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l="18276" t="38957" r="18263" b="39241"/>
          <a:stretch/>
        </p:blipFill>
        <p:spPr>
          <a:xfrm>
            <a:off x="7828475" y="555250"/>
            <a:ext cx="923575" cy="3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t="69414" b="22933"/>
          <a:stretch/>
        </p:blipFill>
        <p:spPr>
          <a:xfrm>
            <a:off x="-31575" y="4926199"/>
            <a:ext cx="9207149" cy="24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l="18276" t="38957" r="18263" b="39241"/>
          <a:stretch/>
        </p:blipFill>
        <p:spPr>
          <a:xfrm>
            <a:off x="7828475" y="555250"/>
            <a:ext cx="923575" cy="3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t="69414" b="22933"/>
          <a:stretch/>
        </p:blipFill>
        <p:spPr>
          <a:xfrm>
            <a:off x="-31575" y="4926199"/>
            <a:ext cx="9207149" cy="24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2">
            <a:alphaModFix/>
          </a:blip>
          <a:srcRect l="18276" t="38957" r="18263" b="39241"/>
          <a:stretch/>
        </p:blipFill>
        <p:spPr>
          <a:xfrm>
            <a:off x="7828475" y="555250"/>
            <a:ext cx="923575" cy="3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t="69414" b="22933"/>
          <a:stretch/>
        </p:blipFill>
        <p:spPr>
          <a:xfrm>
            <a:off x="-31575" y="4926199"/>
            <a:ext cx="9207149" cy="24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l="18276" t="38957" r="18263" b="39241"/>
          <a:stretch/>
        </p:blipFill>
        <p:spPr>
          <a:xfrm>
            <a:off x="7828475" y="555250"/>
            <a:ext cx="923575" cy="3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t="69414" b="22933"/>
          <a:stretch/>
        </p:blipFill>
        <p:spPr>
          <a:xfrm>
            <a:off x="-31575" y="4926199"/>
            <a:ext cx="9207149" cy="24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ncode Sans"/>
              <a:buNone/>
              <a:defRPr sz="24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50535C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code Sans ExtraBold"/>
              <a:buNone/>
              <a:defRPr sz="48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graphicFrame>
        <p:nvGraphicFramePr>
          <p:cNvPr id="41" name="Google Shape;41;p8"/>
          <p:cNvGraphicFramePr/>
          <p:nvPr/>
        </p:nvGraphicFramePr>
        <p:xfrm>
          <a:off x="4531050" y="11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{6B00BF5A-AB64-47AE-98A8-8BB696DE281C}</a:tableStyleId>
              </a:tblPr>
              <a:tblGrid>
                <a:gridCol w="5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l="17424" t="36667" r="52876" b="39076"/>
          <a:stretch/>
        </p:blipFill>
        <p:spPr>
          <a:xfrm>
            <a:off x="8063950" y="396750"/>
            <a:ext cx="548700" cy="4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rgbClr val="34C0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4200"/>
              <a:buFont typeface="Encode Sans ExtraBold"/>
              <a:buNone/>
              <a:defRPr sz="4200">
                <a:solidFill>
                  <a:srgbClr val="131313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sz="4200"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sz="4200"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sz="4200"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sz="4200"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sz="4200"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sz="4200"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sz="4200"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sz="4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ncode Sans"/>
              <a:buNone/>
              <a:defRPr sz="21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Encode Sans"/>
              <a:buChar char="●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31313"/>
              </a:buClr>
              <a:buSzPts val="1400"/>
              <a:buFont typeface="Encode Sans"/>
              <a:buChar char="○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31313"/>
              </a:buClr>
              <a:buSzPts val="1400"/>
              <a:buFont typeface="Encode Sans"/>
              <a:buChar char="■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31313"/>
              </a:buClr>
              <a:buSzPts val="1400"/>
              <a:buFont typeface="Encode Sans"/>
              <a:buChar char="●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31313"/>
              </a:buClr>
              <a:buSzPts val="1400"/>
              <a:buFont typeface="Encode Sans"/>
              <a:buChar char="○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31313"/>
              </a:buClr>
              <a:buSzPts val="1400"/>
              <a:buFont typeface="Encode Sans"/>
              <a:buChar char="■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31313"/>
              </a:buClr>
              <a:buSzPts val="1400"/>
              <a:buFont typeface="Encode Sans"/>
              <a:buChar char="●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31313"/>
              </a:buClr>
              <a:buSzPts val="1400"/>
              <a:buFont typeface="Encode Sans"/>
              <a:buChar char="○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31313"/>
              </a:buClr>
              <a:buSzPts val="1400"/>
              <a:buFont typeface="Encode Sans"/>
              <a:buChar char="■"/>
              <a:defRPr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rgbClr val="131313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E7196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Encode Sans ExtraBold"/>
              <a:buNone/>
              <a:defRPr sz="1200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Char char="●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ncode Sans"/>
              <a:buChar char="○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ncode Sans"/>
              <a:buChar char="■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ncode Sans"/>
              <a:buChar char="●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ncode Sans"/>
              <a:buChar char="○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ncode Sans"/>
              <a:buChar char="■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ncode Sans"/>
              <a:buChar char="●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ncode Sans"/>
              <a:buChar char="○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Encode Sans"/>
              <a:buChar char="■"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graphicFrame>
        <p:nvGraphicFramePr>
          <p:cNvPr id="57" name="Google Shape;57;p11"/>
          <p:cNvGraphicFramePr/>
          <p:nvPr/>
        </p:nvGraphicFramePr>
        <p:xfrm>
          <a:off x="4531050" y="11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{6B00BF5A-AB64-47AE-98A8-8BB696DE281C}</a:tableStyleId>
              </a:tblPr>
              <a:tblGrid>
                <a:gridCol w="5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l="17424" t="36667" r="52876" b="39076"/>
          <a:stretch/>
        </p:blipFill>
        <p:spPr>
          <a:xfrm>
            <a:off x="8063950" y="396750"/>
            <a:ext cx="548700" cy="4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ncode Sans"/>
              <a:buChar char="●"/>
              <a:defRPr sz="18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 sz="14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■"/>
              <a:defRPr sz="14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●"/>
              <a:defRPr sz="14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 sz="14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■"/>
              <a:defRPr sz="14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●"/>
              <a:defRPr sz="14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 sz="14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"/>
              <a:buChar char="■"/>
              <a:defRPr sz="140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564646" y="2107581"/>
            <a:ext cx="8222100" cy="17739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MySQL: desde la descarga e instalación hasta su primera tabla</a:t>
            </a:r>
            <a:endParaRPr lang="es-419" dirty="0"/>
          </a:p>
        </p:txBody>
      </p:sp>
      <p:sp>
        <p:nvSpPr>
          <p:cNvPr id="80" name="Google Shape;80;p17"/>
          <p:cNvSpPr txBox="1"/>
          <p:nvPr/>
        </p:nvSpPr>
        <p:spPr>
          <a:xfrm>
            <a:off x="564646" y="420767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“Desarrollador Java Inicial”</a:t>
            </a:r>
            <a:endParaRPr sz="2100" dirty="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5DB185C-663E-591D-A407-56F9FCFA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</p:spPr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654D024-B5A5-D324-B230-9A0D77DCB2B7}"/>
              </a:ext>
            </a:extLst>
          </p:cNvPr>
          <p:cNvSpPr txBox="1"/>
          <p:nvPr/>
        </p:nvSpPr>
        <p:spPr>
          <a:xfrm>
            <a:off x="5738640" y="4425723"/>
            <a:ext cx="27585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i="0" dirty="0">
                <a:solidFill>
                  <a:srgbClr val="252525"/>
                </a:solidFill>
                <a:effectLst/>
                <a:latin typeface="Inter"/>
              </a:rPr>
              <a:t>Comprobando los requisitos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BD2C39-1394-E3C4-675C-ED67EEAA4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33" y="909910"/>
            <a:ext cx="4886724" cy="366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6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5DB185C-663E-591D-A407-56F9FCFA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</p:spPr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23B279-4E49-ECE6-73EE-534ED66C151C}"/>
              </a:ext>
            </a:extLst>
          </p:cNvPr>
          <p:cNvSpPr txBox="1"/>
          <p:nvPr/>
        </p:nvSpPr>
        <p:spPr>
          <a:xfrm>
            <a:off x="5656477" y="3348505"/>
            <a:ext cx="312791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Instalación en progreso: El instalador de MySQL descarga todos los productos seleccionados. Esto puede llevar un tiempo dependiendo de los productos seleccionados y la velocidad de su conexión a Internet.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ACDD0A-270B-7FB0-6B22-AF3F47CD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06" y="880918"/>
            <a:ext cx="5121514" cy="38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3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5DB185C-663E-591D-A407-56F9FCFA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</p:spPr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6A9DE5-2304-B6A2-53BE-EB078521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68642"/>
            <a:ext cx="4990033" cy="376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5DB185C-663E-591D-A407-56F9FCFA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</p:spPr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03062C-AB3A-52A6-DD21-EC3A49B8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8" y="1017800"/>
            <a:ext cx="4701093" cy="354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9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424D93-7652-4AD0-EA30-DE8E3A96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81528"/>
            <a:ext cx="4873451" cy="365197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60F6B0C-6A02-AE20-2C0E-E29509F6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</p:spPr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3820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5DB185C-663E-591D-A407-56F9FCFA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</p:spPr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FBA849-41EC-74DC-0606-9385E5161EFB}"/>
              </a:ext>
            </a:extLst>
          </p:cNvPr>
          <p:cNvSpPr txBox="1"/>
          <p:nvPr/>
        </p:nvSpPr>
        <p:spPr>
          <a:xfrm>
            <a:off x="5871117" y="3779393"/>
            <a:ext cx="28379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Visión general de la configuración. Pulsa en el botón </a:t>
            </a:r>
            <a:r>
              <a:rPr lang="es-ES" b="1" i="0" dirty="0">
                <a:solidFill>
                  <a:srgbClr val="252525"/>
                </a:solidFill>
                <a:effectLst/>
                <a:latin typeface="Inter"/>
              </a:rPr>
              <a:t>Next</a:t>
            </a:r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 para configurar el servidor de base de datos MySQL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CA2C3A-12D6-428C-8AC2-378AF64D9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7" y="1017800"/>
            <a:ext cx="4977836" cy="37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84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5DB185C-663E-591D-A407-56F9FCFA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</p:spPr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9319C3A-6BD5-4F37-BB0C-E29B8E8C7283}"/>
              </a:ext>
            </a:extLst>
          </p:cNvPr>
          <p:cNvSpPr txBox="1"/>
          <p:nvPr/>
        </p:nvSpPr>
        <p:spPr>
          <a:xfrm>
            <a:off x="5659244" y="3779393"/>
            <a:ext cx="32863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Configuración del servidor MySQL: elija el tipo de configuración y el puerto MySQL (3006 por defecto) y pulsa en el botón </a:t>
            </a:r>
            <a:r>
              <a:rPr lang="es-ES" b="1" i="0" dirty="0">
                <a:solidFill>
                  <a:srgbClr val="252525"/>
                </a:solidFill>
                <a:effectLst/>
                <a:latin typeface="Inter"/>
              </a:rPr>
              <a:t>Next</a:t>
            </a:r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 para seguir.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128F9B-8BAC-83E5-FFF5-188E72C7D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19" y="1017800"/>
            <a:ext cx="4834771" cy="361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44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18F524C-74BD-72D9-DD79-24881917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20302"/>
            <a:ext cx="5088603" cy="381319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CC500C9-5283-6A17-A51C-3FA58F31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</p:spPr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6345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5DB185C-663E-591D-A407-56F9FCFA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</p:spPr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14D9A3-CE28-D8B6-A5C9-37F447CA6CB3}"/>
              </a:ext>
            </a:extLst>
          </p:cNvPr>
          <p:cNvSpPr txBox="1"/>
          <p:nvPr/>
        </p:nvSpPr>
        <p:spPr>
          <a:xfrm>
            <a:off x="5330056" y="2564730"/>
            <a:ext cx="36631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Elige una contraseña para la cuenta </a:t>
            </a:r>
            <a:r>
              <a:rPr lang="es-ES" b="0" i="0" dirty="0" err="1">
                <a:solidFill>
                  <a:srgbClr val="252525"/>
                </a:solidFill>
                <a:effectLst/>
                <a:latin typeface="Inter"/>
              </a:rPr>
              <a:t>root</a:t>
            </a:r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. Anota la contraseña y mantenla segura si estás instalando el servidor de base de datos MySQL en un servidor de producción. Si deseas agregar un usuario de MySQL más, puedes hacerlo en este paso.</a:t>
            </a:r>
          </a:p>
          <a:p>
            <a:endParaRPr lang="es-ES" dirty="0">
              <a:solidFill>
                <a:srgbClr val="252525"/>
              </a:solidFill>
              <a:latin typeface="Inter"/>
            </a:endParaRPr>
          </a:p>
          <a:p>
            <a:r>
              <a:rPr lang="es-ES" dirty="0">
                <a:solidFill>
                  <a:srgbClr val="252525"/>
                </a:solidFill>
                <a:latin typeface="Inter"/>
              </a:rPr>
              <a:t>RECUERDEN GUARDAR LA CONTRASEÑA EN UN LUGAR SEGURO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EA40D7-0C08-C8FD-601B-290645DF0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75" y="969383"/>
            <a:ext cx="4764571" cy="36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95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5DB185C-663E-591D-A407-56F9FCFA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</p:spPr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B668B18-1F62-5178-01E4-FA242FD32A45}"/>
              </a:ext>
            </a:extLst>
          </p:cNvPr>
          <p:cNvSpPr txBox="1"/>
          <p:nvPr/>
        </p:nvSpPr>
        <p:spPr>
          <a:xfrm>
            <a:off x="5389075" y="3463846"/>
            <a:ext cx="32059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Elige los detalles del servicio de Windows, incluyendo el Nombre del servicio de Windows y el tipo de cuenta, luego pulsa en el botón </a:t>
            </a:r>
            <a:r>
              <a:rPr lang="es-ES" b="1" i="0" dirty="0">
                <a:solidFill>
                  <a:srgbClr val="252525"/>
                </a:solidFill>
                <a:effectLst/>
                <a:latin typeface="Inter"/>
              </a:rPr>
              <a:t>Next</a:t>
            </a:r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 para seguir.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553C92-69FE-2E7C-7022-F696A36A2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17800"/>
            <a:ext cx="4806878" cy="36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Agenda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 sz="1600" dirty="0"/>
              <a:t>MySQL</a:t>
            </a:r>
            <a:endParaRPr sz="1600" dirty="0"/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s-AR" sz="1600" dirty="0"/>
              <a:t>Instalación</a:t>
            </a:r>
            <a:endParaRPr sz="1600" dirty="0"/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s-AR" sz="1600" dirty="0"/>
              <a:t>Configuración del Servidor</a:t>
            </a:r>
            <a:endParaRPr sz="1600" dirty="0"/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s-419" sz="1600" dirty="0"/>
              <a:t>Conexión Puertos</a:t>
            </a:r>
            <a:endParaRPr sz="1600" dirty="0"/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s-419" sz="1600" dirty="0"/>
              <a:t>Crear una DB</a:t>
            </a: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s-419" sz="1600" dirty="0"/>
              <a:t>Realizar consultas a través de los comandos</a:t>
            </a:r>
            <a:endParaRPr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5DB185C-663E-591D-A407-56F9FCFA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</p:spPr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351D8D-36F3-54E7-430E-0B9A0792BE4C}"/>
              </a:ext>
            </a:extLst>
          </p:cNvPr>
          <p:cNvSpPr txBox="1"/>
          <p:nvPr/>
        </p:nvSpPr>
        <p:spPr>
          <a:xfrm>
            <a:off x="5491975" y="3527827"/>
            <a:ext cx="29606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52525"/>
                </a:solidFill>
                <a:latin typeface="Inter"/>
              </a:rPr>
              <a:t>Garantizamos el acceso al servicio de Windows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F2CF06-B529-AECE-B269-1A3BE1C1F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02099"/>
            <a:ext cx="4934873" cy="373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68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5DB185C-663E-591D-A407-56F9FCFA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</p:spPr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351D8D-36F3-54E7-430E-0B9A0792BE4C}"/>
              </a:ext>
            </a:extLst>
          </p:cNvPr>
          <p:cNvSpPr txBox="1"/>
          <p:nvPr/>
        </p:nvSpPr>
        <p:spPr>
          <a:xfrm>
            <a:off x="5491975" y="3527827"/>
            <a:ext cx="2960649" cy="1205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El Instalador de MySQL está configurando el servidor de base de datos MySQL. Espera hasta que termine y pulsa en el botón </a:t>
            </a:r>
            <a:r>
              <a:rPr lang="es-ES" b="1" i="0" dirty="0">
                <a:solidFill>
                  <a:srgbClr val="252525"/>
                </a:solidFill>
                <a:effectLst/>
                <a:latin typeface="Inter"/>
              </a:rPr>
              <a:t>Next</a:t>
            </a:r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 para seguir.</a:t>
            </a:r>
            <a:endParaRPr lang="es-AR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2C0FE59-3148-C3C1-F6A2-A2F853031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70664"/>
            <a:ext cx="4995820" cy="376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9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5DB185C-663E-591D-A407-56F9FCFA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</p:spPr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2C0FE59-3148-C3C1-F6A2-A2F853031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70664"/>
            <a:ext cx="4995820" cy="376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21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5DB185C-663E-591D-A407-56F9FCFA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</p:spPr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27AD238-51D8-2E85-B0E2-20B98126032C}"/>
              </a:ext>
            </a:extLst>
          </p:cNvPr>
          <p:cNvSpPr txBox="1"/>
          <p:nvPr/>
        </p:nvSpPr>
        <p:spPr>
          <a:xfrm>
            <a:off x="5525429" y="4081346"/>
            <a:ext cx="3205976" cy="529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El Instalador de MySQL instala bases de datos y plantillas de muestra.</a:t>
            </a:r>
            <a:endParaRPr lang="es-AR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5078D7-6ED5-2A54-8D4F-9BE09FC93A63}"/>
              </a:ext>
            </a:extLst>
          </p:cNvPr>
          <p:cNvSpPr txBox="1"/>
          <p:nvPr/>
        </p:nvSpPr>
        <p:spPr>
          <a:xfrm>
            <a:off x="5525429" y="2571750"/>
            <a:ext cx="2960649" cy="1205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El Instalador de MySQL está configurando el servidor de base de datos MySQL. Espera hasta que termine y pulsa en el botón </a:t>
            </a:r>
            <a:r>
              <a:rPr lang="es-ES" b="1" i="0" dirty="0">
                <a:solidFill>
                  <a:srgbClr val="252525"/>
                </a:solidFill>
                <a:effectLst/>
                <a:latin typeface="Inter"/>
              </a:rPr>
              <a:t>Next</a:t>
            </a:r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 para seguir.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0A81C6-00CF-18CF-6F92-2BB0D3370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95" y="983347"/>
            <a:ext cx="5053974" cy="380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06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5DB185C-663E-591D-A407-56F9FCFA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</p:spPr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4FB2C2-1C5C-9F64-B4DB-905722508559}"/>
              </a:ext>
            </a:extLst>
          </p:cNvPr>
          <p:cNvSpPr txBox="1"/>
          <p:nvPr/>
        </p:nvSpPr>
        <p:spPr>
          <a:xfrm>
            <a:off x="5711546" y="3797514"/>
            <a:ext cx="34959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52525"/>
                </a:solidFill>
                <a:latin typeface="Inter"/>
              </a:rPr>
              <a:t>Omitimos esta configuración, solo hacemos </a:t>
            </a:r>
            <a:r>
              <a:rPr lang="es-ES" dirty="0" err="1">
                <a:solidFill>
                  <a:srgbClr val="252525"/>
                </a:solidFill>
                <a:latin typeface="Inter"/>
              </a:rPr>
              <a:t>click</a:t>
            </a:r>
            <a:r>
              <a:rPr lang="es-ES" dirty="0">
                <a:solidFill>
                  <a:srgbClr val="252525"/>
                </a:solidFill>
                <a:latin typeface="Inter"/>
              </a:rPr>
              <a:t> en </a:t>
            </a:r>
            <a:r>
              <a:rPr lang="es-ES" dirty="0" err="1">
                <a:solidFill>
                  <a:srgbClr val="252525"/>
                </a:solidFill>
                <a:latin typeface="Inter"/>
              </a:rPr>
              <a:t>Finish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D8A72A-4CF5-F348-7667-9E7652E4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17586"/>
            <a:ext cx="4800438" cy="361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23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5DB185C-663E-591D-A407-56F9FCFA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</p:spPr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4FB2C2-1C5C-9F64-B4DB-905722508559}"/>
              </a:ext>
            </a:extLst>
          </p:cNvPr>
          <p:cNvSpPr txBox="1"/>
          <p:nvPr/>
        </p:nvSpPr>
        <p:spPr>
          <a:xfrm>
            <a:off x="5711546" y="3797514"/>
            <a:ext cx="34959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52525"/>
                </a:solidFill>
                <a:latin typeface="Inter"/>
              </a:rPr>
              <a:t>Ingresamos los datos del </a:t>
            </a:r>
            <a:r>
              <a:rPr lang="es-ES" dirty="0" err="1">
                <a:solidFill>
                  <a:srgbClr val="252525"/>
                </a:solidFill>
                <a:latin typeface="Inter"/>
              </a:rPr>
              <a:t>user</a:t>
            </a:r>
            <a:r>
              <a:rPr lang="es-ES" dirty="0">
                <a:solidFill>
                  <a:srgbClr val="252525"/>
                </a:solidFill>
                <a:latin typeface="Inter"/>
              </a:rPr>
              <a:t> </a:t>
            </a:r>
            <a:r>
              <a:rPr lang="es-ES" dirty="0" err="1">
                <a:solidFill>
                  <a:srgbClr val="252525"/>
                </a:solidFill>
                <a:latin typeface="Inter"/>
              </a:rPr>
              <a:t>root</a:t>
            </a:r>
            <a:r>
              <a:rPr lang="es-ES" dirty="0">
                <a:solidFill>
                  <a:srgbClr val="252525"/>
                </a:solidFill>
                <a:latin typeface="Inter"/>
              </a:rPr>
              <a:t>, para validar nuestras credenciales.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3D6226-D370-902F-56BA-01C6AA5EC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0" y="1017800"/>
            <a:ext cx="4776219" cy="360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20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5DB185C-663E-591D-A407-56F9FCFA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</p:spPr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08866B-0771-7B9D-EECE-0373A79E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13" y="1017800"/>
            <a:ext cx="4616855" cy="35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81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5DB185C-663E-591D-A407-56F9FCFA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</p:spPr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ACB717-0C03-D77F-A6BB-1DCD1E6E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37" y="1017800"/>
            <a:ext cx="4778188" cy="358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8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5DB185C-663E-591D-A407-56F9FCFA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</p:spPr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A26644-BAAA-DB42-46B4-757F37F4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3" y="1017800"/>
            <a:ext cx="4997900" cy="370380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A3C5DC5-0CB8-0A01-24B6-30F2C8FAA74F}"/>
              </a:ext>
            </a:extLst>
          </p:cNvPr>
          <p:cNvSpPr txBox="1"/>
          <p:nvPr/>
        </p:nvSpPr>
        <p:spPr>
          <a:xfrm>
            <a:off x="5711546" y="3797514"/>
            <a:ext cx="34959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La instalación está completa. Pulsa en el botón </a:t>
            </a:r>
            <a:r>
              <a:rPr lang="es-ES" b="1" i="0" dirty="0" err="1">
                <a:solidFill>
                  <a:srgbClr val="252525"/>
                </a:solidFill>
                <a:effectLst/>
                <a:latin typeface="Inter"/>
              </a:rPr>
              <a:t>Finish</a:t>
            </a:r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 (Terminar) para cerrar el asistente de instalación e iniciar MySQL </a:t>
            </a:r>
            <a:r>
              <a:rPr lang="es-ES" b="0" i="0" dirty="0" err="1">
                <a:solidFill>
                  <a:srgbClr val="252525"/>
                </a:solidFill>
                <a:effectLst/>
                <a:latin typeface="Inter"/>
              </a:rPr>
              <a:t>Workbench</a:t>
            </a:r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5981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82699-6FA9-B45A-872B-9AF16C79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Creamos nuestra DB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E25A84-B2AE-7517-0C4D-0AC9F3686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88" y="1017800"/>
            <a:ext cx="4176034" cy="377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5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3E318-0C21-770A-B78A-1F44F6F0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Instalacion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006E8C-6BBD-1052-A9D8-F85573CB9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Ahora aprenderás paso a paso cómo </a:t>
            </a:r>
            <a:r>
              <a:rPr lang="es-ES" b="1" i="0" dirty="0">
                <a:solidFill>
                  <a:srgbClr val="252525"/>
                </a:solidFill>
                <a:effectLst/>
                <a:latin typeface="Inter"/>
              </a:rPr>
              <a:t>instalar MySQL</a:t>
            </a:r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 en la plataforma Windows usando el instalador </a:t>
            </a:r>
            <a:r>
              <a:rPr lang="es-ES" b="1" i="0" dirty="0">
                <a:solidFill>
                  <a:srgbClr val="252525"/>
                </a:solidFill>
                <a:effectLst/>
                <a:latin typeface="Inter"/>
              </a:rPr>
              <a:t>MySQL</a:t>
            </a:r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. Después del tutorial, tendrás un servidor MySQL y tus herramientas en funcionamiento en tu computadora para aprender y practicar.</a:t>
            </a:r>
          </a:p>
          <a:p>
            <a:endParaRPr lang="es-ES" dirty="0">
              <a:solidFill>
                <a:srgbClr val="252525"/>
              </a:solidFill>
              <a:latin typeface="Inter"/>
            </a:endParaRPr>
          </a:p>
          <a:p>
            <a:endParaRPr lang="es-AR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0AD0F9C-B418-937E-6BF1-285FEE2F1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632" y="2399277"/>
            <a:ext cx="3849959" cy="205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863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18F73-5295-D84E-1050-05DA5866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Query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E2AE20-3BA4-3FF4-7E14-D81CDD121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Crear nuestra primera DB</a:t>
            </a:r>
          </a:p>
          <a:p>
            <a:endParaRPr lang="es-AR" dirty="0"/>
          </a:p>
          <a:p>
            <a:pPr marL="139700" indent="0">
              <a:buNone/>
            </a:pPr>
            <a:r>
              <a:rPr lang="es-AR" dirty="0"/>
              <a:t>CREATE DATABASE consultorio; </a:t>
            </a:r>
          </a:p>
          <a:p>
            <a:pPr marL="139700" indent="0">
              <a:buNone/>
            </a:pPr>
            <a:endParaRPr lang="es-AR" dirty="0"/>
          </a:p>
          <a:p>
            <a:pPr marL="139700" indent="0">
              <a:buNone/>
            </a:pP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E9B478-35F4-9B88-0C6C-BAD854B7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66" y="2316388"/>
            <a:ext cx="507753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33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26D5C-9B64-4134-6CF9-3526936B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99242"/>
            <a:ext cx="7147800" cy="607800"/>
          </a:xfrm>
        </p:spPr>
        <p:txBody>
          <a:bodyPr/>
          <a:lstStyle/>
          <a:p>
            <a:r>
              <a:rPr lang="es-AR" dirty="0"/>
              <a:t>Creamos nuestra primera tabla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E93E7F-0187-A113-23F8-05C1A7094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129" y="1555983"/>
            <a:ext cx="4448796" cy="30484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543739A-18AC-73EC-FCB5-355E6CE00EEF}"/>
              </a:ext>
            </a:extLst>
          </p:cNvPr>
          <p:cNvSpPr txBox="1"/>
          <p:nvPr/>
        </p:nvSpPr>
        <p:spPr>
          <a:xfrm>
            <a:off x="551075" y="1685075"/>
            <a:ext cx="351531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use consultorio; </a:t>
            </a:r>
          </a:p>
          <a:p>
            <a:endParaRPr lang="es-AR" dirty="0"/>
          </a:p>
          <a:p>
            <a:r>
              <a:rPr lang="es-AR" dirty="0"/>
              <a:t>CREATE TABLE Pacientes</a:t>
            </a:r>
          </a:p>
          <a:p>
            <a:r>
              <a:rPr lang="es-AR" dirty="0"/>
              <a:t> (</a:t>
            </a:r>
          </a:p>
          <a:p>
            <a:r>
              <a:rPr lang="es-AR" dirty="0"/>
              <a:t> </a:t>
            </a:r>
            <a:r>
              <a:rPr lang="es-AR" dirty="0" err="1"/>
              <a:t>PacienteDNI</a:t>
            </a:r>
            <a:r>
              <a:rPr lang="es-AR" dirty="0"/>
              <a:t> </a:t>
            </a:r>
            <a:r>
              <a:rPr lang="es-AR" dirty="0" err="1"/>
              <a:t>int</a:t>
            </a:r>
            <a:r>
              <a:rPr lang="es-AR" dirty="0"/>
              <a:t>  </a:t>
            </a:r>
            <a:r>
              <a:rPr lang="es-AR" dirty="0" err="1"/>
              <a:t>primary</a:t>
            </a:r>
            <a:r>
              <a:rPr lang="es-AR" dirty="0"/>
              <a:t> </a:t>
            </a:r>
            <a:r>
              <a:rPr lang="es-AR" dirty="0" err="1"/>
              <a:t>key</a:t>
            </a:r>
            <a:r>
              <a:rPr lang="es-AR" dirty="0"/>
              <a:t> </a:t>
            </a:r>
            <a:r>
              <a:rPr lang="es-AR" dirty="0" err="1"/>
              <a:t>not</a:t>
            </a:r>
            <a:r>
              <a:rPr lang="es-AR" dirty="0"/>
              <a:t> </a:t>
            </a:r>
            <a:r>
              <a:rPr lang="es-AR" dirty="0" err="1"/>
              <a:t>null</a:t>
            </a:r>
            <a:r>
              <a:rPr lang="es-AR" dirty="0"/>
              <a:t>,</a:t>
            </a:r>
          </a:p>
          <a:p>
            <a:r>
              <a:rPr lang="es-AR" dirty="0"/>
              <a:t> </a:t>
            </a:r>
            <a:r>
              <a:rPr lang="es-AR" dirty="0" err="1"/>
              <a:t>PacienteNom</a:t>
            </a:r>
            <a:r>
              <a:rPr lang="es-AR" dirty="0"/>
              <a:t> </a:t>
            </a:r>
            <a:r>
              <a:rPr lang="es-AR" dirty="0" err="1"/>
              <a:t>varchar</a:t>
            </a:r>
            <a:r>
              <a:rPr lang="es-AR" dirty="0"/>
              <a:t> (25),</a:t>
            </a:r>
          </a:p>
          <a:p>
            <a:r>
              <a:rPr lang="es-AR" dirty="0"/>
              <a:t> </a:t>
            </a:r>
            <a:r>
              <a:rPr lang="es-AR" dirty="0" err="1"/>
              <a:t>PacienteApe</a:t>
            </a:r>
            <a:r>
              <a:rPr lang="es-AR" dirty="0"/>
              <a:t> </a:t>
            </a:r>
            <a:r>
              <a:rPr lang="es-AR" dirty="0" err="1"/>
              <a:t>Varchar</a:t>
            </a:r>
            <a:r>
              <a:rPr lang="es-AR" dirty="0"/>
              <a:t> (25),</a:t>
            </a:r>
          </a:p>
          <a:p>
            <a:r>
              <a:rPr lang="es-AR" dirty="0"/>
              <a:t> </a:t>
            </a:r>
            <a:r>
              <a:rPr lang="es-AR" dirty="0" err="1"/>
              <a:t>PacienteEdad</a:t>
            </a:r>
            <a:r>
              <a:rPr lang="es-AR" dirty="0"/>
              <a:t> </a:t>
            </a:r>
            <a:r>
              <a:rPr lang="es-AR" dirty="0" err="1"/>
              <a:t>int</a:t>
            </a:r>
            <a:r>
              <a:rPr lang="es-AR" dirty="0"/>
              <a:t>);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Puede ser paciente u operario, depende el planteo.</a:t>
            </a:r>
          </a:p>
        </p:txBody>
      </p:sp>
    </p:spTree>
    <p:extLst>
      <p:ext uri="{BB962C8B-B14F-4D97-AF65-F5344CB8AC3E}">
        <p14:creationId xmlns:p14="http://schemas.microsoft.com/office/powerpoint/2010/main" val="3091701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8CB12-03CB-5CDF-57B9-CE25EF43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Listado de comandos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D418CA-0DA4-753E-B0F7-EA79B7BA9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crear una DB</a:t>
            </a:r>
          </a:p>
          <a:p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database</a:t>
            </a:r>
            <a:r>
              <a:rPr lang="es-MX" dirty="0"/>
              <a:t> nombre de la DB</a:t>
            </a:r>
          </a:p>
          <a:p>
            <a:r>
              <a:rPr lang="es-MX" dirty="0"/>
              <a:t>----</a:t>
            </a:r>
          </a:p>
          <a:p>
            <a:endParaRPr lang="es-MX" dirty="0"/>
          </a:p>
          <a:p>
            <a:r>
              <a:rPr lang="es-MX" dirty="0"/>
              <a:t>crear una tabla</a:t>
            </a:r>
          </a:p>
          <a:p>
            <a:r>
              <a:rPr lang="es-MX" dirty="0"/>
              <a:t>use consultorio; // comando me indica que DB usar</a:t>
            </a:r>
          </a:p>
          <a:p>
            <a:endParaRPr lang="es-MX" dirty="0"/>
          </a:p>
          <a:p>
            <a:r>
              <a:rPr lang="es-MX" dirty="0" err="1"/>
              <a:t>create</a:t>
            </a:r>
            <a:r>
              <a:rPr lang="es-MX" dirty="0"/>
              <a:t> table pacientes(</a:t>
            </a:r>
          </a:p>
          <a:p>
            <a:r>
              <a:rPr lang="es-MX" dirty="0" err="1"/>
              <a:t>PacDNI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(10)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null</a:t>
            </a:r>
            <a:r>
              <a:rPr lang="es-MX" dirty="0"/>
              <a:t>,</a:t>
            </a:r>
          </a:p>
          <a:p>
            <a:r>
              <a:rPr lang="es-MX" dirty="0" err="1"/>
              <a:t>PacNom</a:t>
            </a:r>
            <a:r>
              <a:rPr lang="es-MX" dirty="0"/>
              <a:t> </a:t>
            </a:r>
            <a:r>
              <a:rPr lang="es-MX" dirty="0" err="1"/>
              <a:t>varchar</a:t>
            </a:r>
            <a:r>
              <a:rPr lang="es-MX" dirty="0"/>
              <a:t>(30)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null</a:t>
            </a:r>
            <a:r>
              <a:rPr lang="es-MX" dirty="0"/>
              <a:t>,</a:t>
            </a:r>
          </a:p>
          <a:p>
            <a:r>
              <a:rPr lang="es-MX" dirty="0" err="1"/>
              <a:t>PacApe</a:t>
            </a:r>
            <a:r>
              <a:rPr lang="es-MX" dirty="0"/>
              <a:t> </a:t>
            </a:r>
            <a:r>
              <a:rPr lang="es-MX" dirty="0" err="1"/>
              <a:t>varchar</a:t>
            </a:r>
            <a:r>
              <a:rPr lang="es-MX" dirty="0"/>
              <a:t>(30)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null</a:t>
            </a:r>
            <a:r>
              <a:rPr lang="es-MX" dirty="0"/>
              <a:t>,</a:t>
            </a:r>
          </a:p>
          <a:p>
            <a:r>
              <a:rPr lang="es-MX" dirty="0" err="1"/>
              <a:t>primary</a:t>
            </a:r>
            <a:r>
              <a:rPr lang="es-MX" dirty="0"/>
              <a:t> </a:t>
            </a:r>
            <a:r>
              <a:rPr lang="es-MX" dirty="0" err="1"/>
              <a:t>key</a:t>
            </a:r>
            <a:r>
              <a:rPr lang="es-MX" dirty="0"/>
              <a:t>(</a:t>
            </a:r>
            <a:r>
              <a:rPr lang="es-MX" dirty="0" err="1"/>
              <a:t>PacDNI</a:t>
            </a:r>
            <a:r>
              <a:rPr lang="es-MX" dirty="0"/>
              <a:t>)</a:t>
            </a:r>
          </a:p>
          <a:p>
            <a:r>
              <a:rPr lang="es-MX" dirty="0"/>
              <a:t>) ENGINE=</a:t>
            </a:r>
            <a:r>
              <a:rPr lang="es-MX" dirty="0" err="1"/>
              <a:t>innodb</a:t>
            </a:r>
            <a:r>
              <a:rPr lang="es-MX" dirty="0"/>
              <a:t>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17586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61FF3-A0E5-070C-E50D-26EA9DEE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Listado de comandos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246E22-B993-16A8-9DF0-4F7E1784F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agregar datos a la tabla</a:t>
            </a:r>
          </a:p>
          <a:p>
            <a:endParaRPr lang="es-AR" dirty="0"/>
          </a:p>
          <a:p>
            <a:r>
              <a:rPr lang="es-AR" dirty="0" err="1"/>
              <a:t>insert</a:t>
            </a:r>
            <a:r>
              <a:rPr lang="es-AR" dirty="0"/>
              <a:t> </a:t>
            </a:r>
            <a:r>
              <a:rPr lang="es-AR" dirty="0" err="1"/>
              <a:t>into</a:t>
            </a:r>
            <a:r>
              <a:rPr lang="es-AR" dirty="0"/>
              <a:t> pacientes (</a:t>
            </a:r>
            <a:r>
              <a:rPr lang="es-AR" dirty="0" err="1"/>
              <a:t>PacDNI,PacNom,PacApe</a:t>
            </a:r>
            <a:r>
              <a:rPr lang="es-AR" dirty="0"/>
              <a:t>) </a:t>
            </a:r>
            <a:r>
              <a:rPr lang="es-AR" dirty="0" err="1"/>
              <a:t>values</a:t>
            </a:r>
            <a:r>
              <a:rPr lang="es-AR" dirty="0"/>
              <a:t> ('30987654','Facundo','Maza');</a:t>
            </a:r>
          </a:p>
          <a:p>
            <a:r>
              <a:rPr lang="es-AR" dirty="0" err="1"/>
              <a:t>insert</a:t>
            </a:r>
            <a:r>
              <a:rPr lang="es-AR" dirty="0"/>
              <a:t> </a:t>
            </a:r>
            <a:r>
              <a:rPr lang="es-AR" dirty="0" err="1"/>
              <a:t>into</a:t>
            </a:r>
            <a:r>
              <a:rPr lang="es-AR" dirty="0"/>
              <a:t> pacientes (</a:t>
            </a:r>
            <a:r>
              <a:rPr lang="es-AR" dirty="0" err="1"/>
              <a:t>PacDNI,PacNom,PacApe</a:t>
            </a:r>
            <a:r>
              <a:rPr lang="es-AR" dirty="0"/>
              <a:t>) </a:t>
            </a:r>
            <a:r>
              <a:rPr lang="es-AR" dirty="0" err="1"/>
              <a:t>values</a:t>
            </a:r>
            <a:r>
              <a:rPr lang="es-AR" dirty="0"/>
              <a:t> ('30987655','Jose','Garcia');</a:t>
            </a:r>
          </a:p>
          <a:p>
            <a:r>
              <a:rPr lang="es-AR" dirty="0" err="1"/>
              <a:t>insert</a:t>
            </a:r>
            <a:r>
              <a:rPr lang="es-AR" dirty="0"/>
              <a:t> </a:t>
            </a:r>
            <a:r>
              <a:rPr lang="es-AR" dirty="0" err="1"/>
              <a:t>into</a:t>
            </a:r>
            <a:r>
              <a:rPr lang="es-AR" dirty="0"/>
              <a:t> pacientes (</a:t>
            </a:r>
            <a:r>
              <a:rPr lang="es-AR" dirty="0" err="1"/>
              <a:t>PacDNI,PacNom,PacApe</a:t>
            </a:r>
            <a:r>
              <a:rPr lang="es-AR" dirty="0"/>
              <a:t>) </a:t>
            </a:r>
            <a:r>
              <a:rPr lang="es-AR" dirty="0" err="1"/>
              <a:t>values</a:t>
            </a:r>
            <a:r>
              <a:rPr lang="es-AR" dirty="0"/>
              <a:t> ('30987656','Maria','Perez');</a:t>
            </a:r>
          </a:p>
          <a:p>
            <a:r>
              <a:rPr lang="es-AR" dirty="0" err="1"/>
              <a:t>insert</a:t>
            </a:r>
            <a:r>
              <a:rPr lang="es-AR" dirty="0"/>
              <a:t> </a:t>
            </a:r>
            <a:r>
              <a:rPr lang="es-AR" dirty="0" err="1"/>
              <a:t>into</a:t>
            </a:r>
            <a:r>
              <a:rPr lang="es-AR" dirty="0"/>
              <a:t> pacientes (</a:t>
            </a:r>
            <a:r>
              <a:rPr lang="es-AR" dirty="0" err="1"/>
              <a:t>PacDNI,PacNom,PacApe</a:t>
            </a:r>
            <a:r>
              <a:rPr lang="es-AR" dirty="0"/>
              <a:t>) </a:t>
            </a:r>
            <a:r>
              <a:rPr lang="es-AR" dirty="0" err="1"/>
              <a:t>values</a:t>
            </a:r>
            <a:r>
              <a:rPr lang="es-AR" dirty="0"/>
              <a:t> ('30987657','Miguel','Gonzalez');</a:t>
            </a:r>
          </a:p>
          <a:p>
            <a:r>
              <a:rPr lang="es-AR" dirty="0" err="1"/>
              <a:t>insert</a:t>
            </a:r>
            <a:r>
              <a:rPr lang="es-AR" dirty="0"/>
              <a:t> </a:t>
            </a:r>
            <a:r>
              <a:rPr lang="es-AR" dirty="0" err="1"/>
              <a:t>into</a:t>
            </a:r>
            <a:r>
              <a:rPr lang="es-AR" dirty="0"/>
              <a:t> pacientes (</a:t>
            </a:r>
            <a:r>
              <a:rPr lang="es-AR" dirty="0" err="1"/>
              <a:t>PacDNI,PacNom,PacApe</a:t>
            </a:r>
            <a:r>
              <a:rPr lang="es-AR" dirty="0"/>
              <a:t>) </a:t>
            </a:r>
            <a:r>
              <a:rPr lang="es-AR" dirty="0" err="1"/>
              <a:t>values</a:t>
            </a:r>
            <a:r>
              <a:rPr lang="es-AR" dirty="0"/>
              <a:t> ('30987658','Fernando','Rodroiguez');</a:t>
            </a:r>
          </a:p>
          <a:p>
            <a:r>
              <a:rPr lang="es-AR" dirty="0" err="1"/>
              <a:t>insert</a:t>
            </a:r>
            <a:r>
              <a:rPr lang="es-AR" dirty="0"/>
              <a:t> </a:t>
            </a:r>
            <a:r>
              <a:rPr lang="es-AR" dirty="0" err="1"/>
              <a:t>into</a:t>
            </a:r>
            <a:r>
              <a:rPr lang="es-AR" dirty="0"/>
              <a:t> pacientes (</a:t>
            </a:r>
            <a:r>
              <a:rPr lang="es-AR" dirty="0" err="1"/>
              <a:t>PacDNI,PacNom,PacApe</a:t>
            </a:r>
            <a:r>
              <a:rPr lang="es-AR" dirty="0"/>
              <a:t>) </a:t>
            </a:r>
            <a:r>
              <a:rPr lang="es-AR" dirty="0" err="1"/>
              <a:t>values</a:t>
            </a:r>
            <a:r>
              <a:rPr lang="es-AR" dirty="0"/>
              <a:t> ('30987659','Analia','Minuti');</a:t>
            </a:r>
          </a:p>
          <a:p>
            <a:r>
              <a:rPr lang="es-AR" dirty="0" err="1"/>
              <a:t>insert</a:t>
            </a:r>
            <a:r>
              <a:rPr lang="es-AR" dirty="0"/>
              <a:t> </a:t>
            </a:r>
            <a:r>
              <a:rPr lang="es-AR" dirty="0" err="1"/>
              <a:t>into</a:t>
            </a:r>
            <a:r>
              <a:rPr lang="es-AR" dirty="0"/>
              <a:t> pacientes (</a:t>
            </a:r>
            <a:r>
              <a:rPr lang="es-AR" dirty="0" err="1"/>
              <a:t>PacDNI,PacNom,PacApe</a:t>
            </a:r>
            <a:r>
              <a:rPr lang="es-AR" dirty="0"/>
              <a:t>) </a:t>
            </a:r>
            <a:r>
              <a:rPr lang="es-AR" dirty="0" err="1"/>
              <a:t>values</a:t>
            </a:r>
            <a:r>
              <a:rPr lang="es-AR" dirty="0"/>
              <a:t> ('30987650','Pablo','Pardel');</a:t>
            </a:r>
          </a:p>
          <a:p>
            <a:r>
              <a:rPr lang="es-AR" dirty="0" err="1"/>
              <a:t>insert</a:t>
            </a:r>
            <a:r>
              <a:rPr lang="es-AR" dirty="0"/>
              <a:t> </a:t>
            </a:r>
            <a:r>
              <a:rPr lang="es-AR" dirty="0" err="1"/>
              <a:t>into</a:t>
            </a:r>
            <a:r>
              <a:rPr lang="es-AR" dirty="0"/>
              <a:t> pacientes (</a:t>
            </a:r>
            <a:r>
              <a:rPr lang="es-AR" dirty="0" err="1"/>
              <a:t>PacDNI,PacNom,PacApe</a:t>
            </a:r>
            <a:r>
              <a:rPr lang="es-AR" dirty="0"/>
              <a:t>) </a:t>
            </a:r>
            <a:r>
              <a:rPr lang="es-AR" dirty="0" err="1"/>
              <a:t>values</a:t>
            </a:r>
            <a:r>
              <a:rPr lang="es-AR" dirty="0"/>
              <a:t> ('30987452','Belen','Montes');</a:t>
            </a:r>
          </a:p>
        </p:txBody>
      </p:sp>
    </p:spTree>
    <p:extLst>
      <p:ext uri="{BB962C8B-B14F-4D97-AF65-F5344CB8AC3E}">
        <p14:creationId xmlns:p14="http://schemas.microsoft.com/office/powerpoint/2010/main" val="814251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27E5C-62E1-89FE-AE02-704E7944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CC7660-3BEA-817D-CF49-ED01E05F5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AR" dirty="0"/>
              <a:t>ordenar por ..</a:t>
            </a:r>
          </a:p>
          <a:p>
            <a:endParaRPr lang="es-AR" dirty="0"/>
          </a:p>
          <a:p>
            <a:r>
              <a:rPr lang="es-AR" dirty="0" err="1"/>
              <a:t>select</a:t>
            </a:r>
            <a:r>
              <a:rPr lang="es-AR" dirty="0"/>
              <a:t> * </a:t>
            </a:r>
            <a:r>
              <a:rPr lang="es-AR" dirty="0" err="1"/>
              <a:t>from</a:t>
            </a:r>
            <a:r>
              <a:rPr lang="es-AR" dirty="0"/>
              <a:t>  pacientes</a:t>
            </a:r>
          </a:p>
          <a:p>
            <a:r>
              <a:rPr lang="es-AR" dirty="0" err="1"/>
              <a:t>order</a:t>
            </a:r>
            <a:r>
              <a:rPr lang="es-AR" dirty="0"/>
              <a:t> </a:t>
            </a:r>
            <a:r>
              <a:rPr lang="es-AR" dirty="0" err="1"/>
              <a:t>by</a:t>
            </a:r>
            <a:r>
              <a:rPr lang="es-AR" dirty="0"/>
              <a:t> </a:t>
            </a:r>
            <a:r>
              <a:rPr lang="es-AR" dirty="0" err="1"/>
              <a:t>PacDNI</a:t>
            </a:r>
            <a:r>
              <a:rPr lang="es-AR" dirty="0"/>
              <a:t> </a:t>
            </a:r>
            <a:r>
              <a:rPr lang="es-AR" dirty="0" err="1"/>
              <a:t>asc</a:t>
            </a:r>
            <a:r>
              <a:rPr lang="es-AR" dirty="0"/>
              <a:t>;</a:t>
            </a:r>
          </a:p>
          <a:p>
            <a:endParaRPr lang="es-AR" dirty="0"/>
          </a:p>
          <a:p>
            <a:r>
              <a:rPr lang="es-AR" dirty="0" err="1"/>
              <a:t>select</a:t>
            </a:r>
            <a:r>
              <a:rPr lang="es-AR" dirty="0"/>
              <a:t> * </a:t>
            </a:r>
            <a:r>
              <a:rPr lang="es-AR" dirty="0" err="1"/>
              <a:t>from</a:t>
            </a:r>
            <a:r>
              <a:rPr lang="es-AR" dirty="0"/>
              <a:t>  pacientes</a:t>
            </a:r>
          </a:p>
          <a:p>
            <a:r>
              <a:rPr lang="es-AR" dirty="0" err="1"/>
              <a:t>order</a:t>
            </a:r>
            <a:r>
              <a:rPr lang="es-AR" dirty="0"/>
              <a:t> </a:t>
            </a:r>
            <a:r>
              <a:rPr lang="es-AR" dirty="0" err="1"/>
              <a:t>by</a:t>
            </a:r>
            <a:r>
              <a:rPr lang="es-AR" dirty="0"/>
              <a:t> </a:t>
            </a:r>
            <a:r>
              <a:rPr lang="es-AR" dirty="0" err="1"/>
              <a:t>PacDNI</a:t>
            </a:r>
            <a:r>
              <a:rPr lang="es-AR" dirty="0"/>
              <a:t> </a:t>
            </a:r>
            <a:r>
              <a:rPr lang="es-AR" dirty="0" err="1"/>
              <a:t>desc</a:t>
            </a:r>
            <a:r>
              <a:rPr lang="es-AR" dirty="0"/>
              <a:t>;</a:t>
            </a:r>
          </a:p>
          <a:p>
            <a:endParaRPr lang="es-AR" dirty="0"/>
          </a:p>
          <a:p>
            <a:r>
              <a:rPr lang="es-AR" dirty="0"/>
              <a:t>-------------</a:t>
            </a:r>
          </a:p>
          <a:p>
            <a:r>
              <a:rPr lang="es-AR" dirty="0"/>
              <a:t>actualizar </a:t>
            </a:r>
          </a:p>
          <a:p>
            <a:r>
              <a:rPr lang="es-AR" dirty="0" err="1"/>
              <a:t>update</a:t>
            </a:r>
            <a:r>
              <a:rPr lang="es-AR" dirty="0"/>
              <a:t> pacientes set </a:t>
            </a:r>
            <a:r>
              <a:rPr lang="es-AR" dirty="0" err="1"/>
              <a:t>PacNom</a:t>
            </a:r>
            <a:r>
              <a:rPr lang="es-AR" dirty="0"/>
              <a:t> = 'Javier' </a:t>
            </a:r>
            <a:r>
              <a:rPr lang="es-AR" dirty="0" err="1"/>
              <a:t>where</a:t>
            </a:r>
            <a:r>
              <a:rPr lang="es-AR" dirty="0"/>
              <a:t> </a:t>
            </a:r>
            <a:r>
              <a:rPr lang="es-AR" dirty="0" err="1"/>
              <a:t>PacDNI</a:t>
            </a:r>
            <a:r>
              <a:rPr lang="es-AR" dirty="0"/>
              <a:t> = 30987654;</a:t>
            </a:r>
          </a:p>
          <a:p>
            <a:r>
              <a:rPr lang="es-AR" dirty="0"/>
              <a:t>---</a:t>
            </a:r>
          </a:p>
          <a:p>
            <a:r>
              <a:rPr lang="es-AR" dirty="0" err="1"/>
              <a:t>select</a:t>
            </a:r>
            <a:r>
              <a:rPr lang="es-AR" dirty="0"/>
              <a:t> * </a:t>
            </a:r>
            <a:r>
              <a:rPr lang="es-AR" dirty="0" err="1"/>
              <a:t>from</a:t>
            </a:r>
            <a:r>
              <a:rPr lang="es-AR" dirty="0"/>
              <a:t> pacientes </a:t>
            </a:r>
            <a:r>
              <a:rPr lang="es-AR" dirty="0" err="1"/>
              <a:t>where</a:t>
            </a:r>
            <a:r>
              <a:rPr lang="es-AR" dirty="0"/>
              <a:t> </a:t>
            </a:r>
            <a:r>
              <a:rPr lang="es-AR" dirty="0" err="1"/>
              <a:t>PacNom</a:t>
            </a:r>
            <a:r>
              <a:rPr lang="es-AR" dirty="0"/>
              <a:t> = 'Miguel';</a:t>
            </a:r>
          </a:p>
        </p:txBody>
      </p:sp>
    </p:spTree>
    <p:extLst>
      <p:ext uri="{BB962C8B-B14F-4D97-AF65-F5344CB8AC3E}">
        <p14:creationId xmlns:p14="http://schemas.microsoft.com/office/powerpoint/2010/main" val="1711897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1FDD2-587F-29FE-EB40-166A10ED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Para modelo Relacional (</a:t>
            </a:r>
            <a:r>
              <a:rPr lang="es-AR" dirty="0" err="1"/>
              <a:t>ing</a:t>
            </a:r>
            <a:r>
              <a:rPr lang="es-AR" dirty="0"/>
              <a:t> reverse)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DEFC1C-F345-1849-0DF4-16D22AA2D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AR" b="1" dirty="0" err="1"/>
              <a:t>creacion</a:t>
            </a:r>
            <a:r>
              <a:rPr lang="es-AR" b="1" dirty="0"/>
              <a:t> paso a paso</a:t>
            </a:r>
          </a:p>
          <a:p>
            <a:endParaRPr lang="es-AR" dirty="0"/>
          </a:p>
          <a:p>
            <a:pPr marL="139700" indent="0">
              <a:buNone/>
            </a:pPr>
            <a:r>
              <a:rPr lang="es-AR" dirty="0" err="1"/>
              <a:t>create</a:t>
            </a:r>
            <a:r>
              <a:rPr lang="es-AR" dirty="0"/>
              <a:t> </a:t>
            </a:r>
            <a:r>
              <a:rPr lang="es-AR" dirty="0" err="1"/>
              <a:t>database</a:t>
            </a:r>
            <a:r>
              <a:rPr lang="es-AR" dirty="0"/>
              <a:t> consultorio;</a:t>
            </a:r>
          </a:p>
          <a:p>
            <a:endParaRPr lang="es-AR" dirty="0"/>
          </a:p>
          <a:p>
            <a:pPr marL="139700" indent="0">
              <a:buNone/>
            </a:pPr>
            <a:r>
              <a:rPr lang="es-AR" dirty="0"/>
              <a:t>use consultorio;</a:t>
            </a:r>
          </a:p>
          <a:p>
            <a:endParaRPr lang="es-AR" dirty="0"/>
          </a:p>
          <a:p>
            <a:pPr marL="139700" indent="0">
              <a:buNone/>
            </a:pPr>
            <a:r>
              <a:rPr lang="es-AR" b="1" dirty="0"/>
              <a:t>las tablas paciente:</a:t>
            </a:r>
          </a:p>
          <a:p>
            <a:endParaRPr lang="es-AR" dirty="0"/>
          </a:p>
          <a:p>
            <a:r>
              <a:rPr lang="es-AR" dirty="0" err="1"/>
              <a:t>create</a:t>
            </a:r>
            <a:r>
              <a:rPr lang="es-AR" dirty="0"/>
              <a:t> table paciente(</a:t>
            </a:r>
          </a:p>
          <a:p>
            <a:r>
              <a:rPr lang="es-AR" dirty="0" err="1"/>
              <a:t>PacDNI</a:t>
            </a:r>
            <a:r>
              <a:rPr lang="es-AR" dirty="0"/>
              <a:t> </a:t>
            </a:r>
            <a:r>
              <a:rPr lang="es-AR" dirty="0" err="1"/>
              <a:t>int</a:t>
            </a:r>
            <a:r>
              <a:rPr lang="es-AR" dirty="0"/>
              <a:t>(10) </a:t>
            </a:r>
            <a:r>
              <a:rPr lang="es-AR" dirty="0" err="1"/>
              <a:t>not</a:t>
            </a:r>
            <a:r>
              <a:rPr lang="es-AR" dirty="0"/>
              <a:t> </a:t>
            </a:r>
            <a:r>
              <a:rPr lang="es-AR" dirty="0" err="1"/>
              <a:t>null</a:t>
            </a:r>
            <a:r>
              <a:rPr lang="es-AR" dirty="0"/>
              <a:t>, </a:t>
            </a:r>
          </a:p>
          <a:p>
            <a:r>
              <a:rPr lang="es-AR" dirty="0" err="1"/>
              <a:t>PacNom</a:t>
            </a:r>
            <a:r>
              <a:rPr lang="es-AR" dirty="0"/>
              <a:t> </a:t>
            </a:r>
            <a:r>
              <a:rPr lang="es-AR" dirty="0" err="1"/>
              <a:t>varchar</a:t>
            </a:r>
            <a:r>
              <a:rPr lang="es-AR" dirty="0"/>
              <a:t>(30) </a:t>
            </a:r>
            <a:r>
              <a:rPr lang="es-AR" dirty="0" err="1"/>
              <a:t>not</a:t>
            </a:r>
            <a:r>
              <a:rPr lang="es-AR" dirty="0"/>
              <a:t> </a:t>
            </a:r>
            <a:r>
              <a:rPr lang="es-AR" dirty="0" err="1"/>
              <a:t>null</a:t>
            </a:r>
            <a:r>
              <a:rPr lang="es-AR" dirty="0"/>
              <a:t>, </a:t>
            </a:r>
          </a:p>
          <a:p>
            <a:r>
              <a:rPr lang="es-AR" dirty="0" err="1"/>
              <a:t>PacApe</a:t>
            </a:r>
            <a:r>
              <a:rPr lang="es-AR" dirty="0"/>
              <a:t> </a:t>
            </a:r>
            <a:r>
              <a:rPr lang="es-AR" dirty="0" err="1"/>
              <a:t>varchar</a:t>
            </a:r>
            <a:r>
              <a:rPr lang="es-AR" dirty="0"/>
              <a:t>(30) </a:t>
            </a:r>
            <a:r>
              <a:rPr lang="es-AR" dirty="0" err="1"/>
              <a:t>not</a:t>
            </a:r>
            <a:r>
              <a:rPr lang="es-AR" dirty="0"/>
              <a:t> </a:t>
            </a:r>
            <a:r>
              <a:rPr lang="es-AR" dirty="0" err="1"/>
              <a:t>null</a:t>
            </a:r>
            <a:r>
              <a:rPr lang="es-AR" dirty="0"/>
              <a:t>,</a:t>
            </a:r>
          </a:p>
          <a:p>
            <a:r>
              <a:rPr lang="es-AR" dirty="0" err="1"/>
              <a:t>primary</a:t>
            </a:r>
            <a:r>
              <a:rPr lang="es-AR" dirty="0"/>
              <a:t> </a:t>
            </a:r>
            <a:r>
              <a:rPr lang="es-AR" dirty="0" err="1"/>
              <a:t>key</a:t>
            </a:r>
            <a:r>
              <a:rPr lang="es-AR" dirty="0"/>
              <a:t>(</a:t>
            </a:r>
            <a:r>
              <a:rPr lang="es-AR" dirty="0" err="1"/>
              <a:t>PacDNI</a:t>
            </a:r>
            <a:r>
              <a:rPr lang="es-AR" dirty="0"/>
              <a:t>))</a:t>
            </a:r>
          </a:p>
          <a:p>
            <a:r>
              <a:rPr lang="es-AR" dirty="0"/>
              <a:t>ENGINE=</a:t>
            </a:r>
            <a:r>
              <a:rPr lang="es-AR" dirty="0" err="1"/>
              <a:t>innodb</a:t>
            </a:r>
            <a:r>
              <a:rPr lang="es-A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41989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1BB38-7383-F689-EBD6-D363B5C5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8F2431-7E14-3A47-5CA9-78D4842C5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AR" dirty="0"/>
              <a:t>Tabla </a:t>
            </a:r>
            <a:r>
              <a:rPr lang="es-AR" dirty="0" err="1"/>
              <a:t>medicos</a:t>
            </a:r>
            <a:r>
              <a:rPr lang="es-AR" dirty="0"/>
              <a:t>:</a:t>
            </a:r>
          </a:p>
          <a:p>
            <a:endParaRPr lang="es-AR" dirty="0"/>
          </a:p>
          <a:p>
            <a:r>
              <a:rPr lang="es-AR" dirty="0" err="1"/>
              <a:t>create</a:t>
            </a:r>
            <a:r>
              <a:rPr lang="es-AR" dirty="0"/>
              <a:t> table medico(</a:t>
            </a:r>
          </a:p>
          <a:p>
            <a:r>
              <a:rPr lang="es-AR" dirty="0" err="1"/>
              <a:t>MedMat</a:t>
            </a:r>
            <a:r>
              <a:rPr lang="es-AR" dirty="0"/>
              <a:t> </a:t>
            </a:r>
            <a:r>
              <a:rPr lang="es-AR" dirty="0" err="1"/>
              <a:t>int</a:t>
            </a:r>
            <a:r>
              <a:rPr lang="es-AR" dirty="0"/>
              <a:t>(10) </a:t>
            </a:r>
            <a:r>
              <a:rPr lang="es-AR" dirty="0" err="1"/>
              <a:t>not</a:t>
            </a:r>
            <a:r>
              <a:rPr lang="es-AR" dirty="0"/>
              <a:t> </a:t>
            </a:r>
            <a:r>
              <a:rPr lang="es-AR" dirty="0" err="1"/>
              <a:t>null</a:t>
            </a:r>
            <a:r>
              <a:rPr lang="es-AR" dirty="0"/>
              <a:t>, </a:t>
            </a:r>
          </a:p>
          <a:p>
            <a:r>
              <a:rPr lang="es-AR" dirty="0" err="1"/>
              <a:t>MedNom</a:t>
            </a:r>
            <a:r>
              <a:rPr lang="es-AR" dirty="0"/>
              <a:t> </a:t>
            </a:r>
            <a:r>
              <a:rPr lang="es-AR" dirty="0" err="1"/>
              <a:t>varchar</a:t>
            </a:r>
            <a:r>
              <a:rPr lang="es-AR" dirty="0"/>
              <a:t>(30) </a:t>
            </a:r>
            <a:r>
              <a:rPr lang="es-AR" dirty="0" err="1"/>
              <a:t>not</a:t>
            </a:r>
            <a:r>
              <a:rPr lang="es-AR" dirty="0"/>
              <a:t> </a:t>
            </a:r>
            <a:r>
              <a:rPr lang="es-AR" dirty="0" err="1"/>
              <a:t>null</a:t>
            </a:r>
            <a:r>
              <a:rPr lang="es-AR" dirty="0"/>
              <a:t>, </a:t>
            </a:r>
          </a:p>
          <a:p>
            <a:r>
              <a:rPr lang="es-AR" dirty="0" err="1"/>
              <a:t>MedEsp</a:t>
            </a:r>
            <a:r>
              <a:rPr lang="es-AR" dirty="0"/>
              <a:t> </a:t>
            </a:r>
            <a:r>
              <a:rPr lang="es-AR" dirty="0" err="1"/>
              <a:t>varchar</a:t>
            </a:r>
            <a:r>
              <a:rPr lang="es-AR" dirty="0"/>
              <a:t>(30) </a:t>
            </a:r>
            <a:r>
              <a:rPr lang="es-AR" dirty="0" err="1"/>
              <a:t>not</a:t>
            </a:r>
            <a:r>
              <a:rPr lang="es-AR" dirty="0"/>
              <a:t> </a:t>
            </a:r>
            <a:r>
              <a:rPr lang="es-AR" dirty="0" err="1"/>
              <a:t>null</a:t>
            </a:r>
            <a:r>
              <a:rPr lang="es-AR" dirty="0"/>
              <a:t>,</a:t>
            </a:r>
          </a:p>
          <a:p>
            <a:r>
              <a:rPr lang="es-AR" dirty="0" err="1"/>
              <a:t>primary</a:t>
            </a:r>
            <a:r>
              <a:rPr lang="es-AR" dirty="0"/>
              <a:t> </a:t>
            </a:r>
            <a:r>
              <a:rPr lang="es-AR" dirty="0" err="1"/>
              <a:t>key</a:t>
            </a:r>
            <a:r>
              <a:rPr lang="es-AR" dirty="0"/>
              <a:t>(</a:t>
            </a:r>
            <a:r>
              <a:rPr lang="es-AR" dirty="0" err="1"/>
              <a:t>MedMat</a:t>
            </a:r>
            <a:r>
              <a:rPr lang="es-AR" dirty="0"/>
              <a:t>))</a:t>
            </a:r>
          </a:p>
          <a:p>
            <a:r>
              <a:rPr lang="es-AR" dirty="0"/>
              <a:t>ENGINE=</a:t>
            </a:r>
            <a:r>
              <a:rPr lang="es-AR" dirty="0" err="1"/>
              <a:t>innodb</a:t>
            </a:r>
            <a:r>
              <a:rPr lang="es-AR" dirty="0"/>
              <a:t>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29077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1040D-489F-9B9A-B02F-F97D79E8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8ED2C4-F748-11EF-3F3B-D1EC90664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AR" dirty="0"/>
              <a:t>Tabla Historia </a:t>
            </a:r>
            <a:r>
              <a:rPr lang="es-AR" dirty="0" err="1"/>
              <a:t>Clinica</a:t>
            </a:r>
            <a:r>
              <a:rPr lang="es-AR" dirty="0"/>
              <a:t> HC</a:t>
            </a:r>
          </a:p>
          <a:p>
            <a:endParaRPr lang="es-AR" dirty="0"/>
          </a:p>
          <a:p>
            <a:r>
              <a:rPr lang="es-AR" dirty="0" err="1"/>
              <a:t>create</a:t>
            </a:r>
            <a:r>
              <a:rPr lang="es-AR" dirty="0"/>
              <a:t> table </a:t>
            </a:r>
            <a:r>
              <a:rPr lang="es-AR" dirty="0" err="1"/>
              <a:t>hc</a:t>
            </a:r>
            <a:r>
              <a:rPr lang="es-AR" dirty="0"/>
              <a:t>(</a:t>
            </a:r>
          </a:p>
          <a:p>
            <a:r>
              <a:rPr lang="es-AR" dirty="0" err="1"/>
              <a:t>HCNum</a:t>
            </a:r>
            <a:r>
              <a:rPr lang="es-AR" dirty="0"/>
              <a:t> </a:t>
            </a:r>
            <a:r>
              <a:rPr lang="es-AR" dirty="0" err="1"/>
              <a:t>int</a:t>
            </a:r>
            <a:r>
              <a:rPr lang="es-AR" dirty="0"/>
              <a:t>(10) </a:t>
            </a:r>
            <a:r>
              <a:rPr lang="es-AR" dirty="0" err="1"/>
              <a:t>not</a:t>
            </a:r>
            <a:r>
              <a:rPr lang="es-AR" dirty="0"/>
              <a:t> </a:t>
            </a:r>
            <a:r>
              <a:rPr lang="es-AR" dirty="0" err="1"/>
              <a:t>null</a:t>
            </a:r>
            <a:r>
              <a:rPr lang="es-AR" dirty="0"/>
              <a:t>, </a:t>
            </a:r>
          </a:p>
          <a:p>
            <a:r>
              <a:rPr lang="es-AR" dirty="0" err="1"/>
              <a:t>HCFecIng</a:t>
            </a:r>
            <a:r>
              <a:rPr lang="es-AR" dirty="0"/>
              <a:t> date </a:t>
            </a:r>
            <a:r>
              <a:rPr lang="es-AR" dirty="0" err="1"/>
              <a:t>not</a:t>
            </a:r>
            <a:r>
              <a:rPr lang="es-AR" dirty="0"/>
              <a:t> </a:t>
            </a:r>
            <a:r>
              <a:rPr lang="es-AR" dirty="0" err="1"/>
              <a:t>null</a:t>
            </a:r>
            <a:r>
              <a:rPr lang="es-AR" dirty="0"/>
              <a:t>,</a:t>
            </a:r>
          </a:p>
          <a:p>
            <a:r>
              <a:rPr lang="es-AR" dirty="0" err="1"/>
              <a:t>primary</a:t>
            </a:r>
            <a:r>
              <a:rPr lang="es-AR" dirty="0"/>
              <a:t> </a:t>
            </a:r>
            <a:r>
              <a:rPr lang="es-AR" dirty="0" err="1"/>
              <a:t>key</a:t>
            </a:r>
            <a:r>
              <a:rPr lang="es-AR" dirty="0"/>
              <a:t>(</a:t>
            </a:r>
            <a:r>
              <a:rPr lang="es-AR" dirty="0" err="1"/>
              <a:t>HCNum</a:t>
            </a:r>
            <a:r>
              <a:rPr lang="es-AR" dirty="0"/>
              <a:t>),</a:t>
            </a:r>
          </a:p>
          <a:p>
            <a:r>
              <a:rPr lang="es-AR" dirty="0" err="1"/>
              <a:t>HCPacDNI</a:t>
            </a:r>
            <a:r>
              <a:rPr lang="es-AR" dirty="0"/>
              <a:t> </a:t>
            </a:r>
            <a:r>
              <a:rPr lang="es-AR" dirty="0" err="1"/>
              <a:t>int</a:t>
            </a:r>
            <a:r>
              <a:rPr lang="es-AR" dirty="0"/>
              <a:t>(10) </a:t>
            </a:r>
            <a:r>
              <a:rPr lang="es-AR" dirty="0" err="1"/>
              <a:t>not</a:t>
            </a:r>
            <a:r>
              <a:rPr lang="es-AR" dirty="0"/>
              <a:t> </a:t>
            </a:r>
            <a:r>
              <a:rPr lang="es-AR" dirty="0" err="1"/>
              <a:t>null</a:t>
            </a:r>
            <a:r>
              <a:rPr lang="es-AR" dirty="0"/>
              <a:t>, </a:t>
            </a:r>
          </a:p>
          <a:p>
            <a:r>
              <a:rPr lang="es-AR" dirty="0" err="1"/>
              <a:t>foreign</a:t>
            </a:r>
            <a:r>
              <a:rPr lang="es-AR" dirty="0"/>
              <a:t> </a:t>
            </a:r>
            <a:r>
              <a:rPr lang="es-AR" dirty="0" err="1"/>
              <a:t>key</a:t>
            </a:r>
            <a:r>
              <a:rPr lang="es-AR" dirty="0"/>
              <a:t>(</a:t>
            </a:r>
            <a:r>
              <a:rPr lang="es-AR" dirty="0" err="1"/>
              <a:t>HCPacDNI</a:t>
            </a:r>
            <a:r>
              <a:rPr lang="es-AR" dirty="0"/>
              <a:t>) </a:t>
            </a:r>
            <a:r>
              <a:rPr lang="es-AR" dirty="0" err="1"/>
              <a:t>references</a:t>
            </a:r>
            <a:r>
              <a:rPr lang="es-AR" dirty="0"/>
              <a:t> paciente(</a:t>
            </a:r>
            <a:r>
              <a:rPr lang="es-AR" dirty="0" err="1"/>
              <a:t>PacDNI</a:t>
            </a:r>
            <a:r>
              <a:rPr lang="es-AR" dirty="0"/>
              <a:t>) </a:t>
            </a:r>
            <a:r>
              <a:rPr lang="es-AR" dirty="0" err="1"/>
              <a:t>on</a:t>
            </a:r>
            <a:r>
              <a:rPr lang="es-AR" dirty="0"/>
              <a:t> </a:t>
            </a:r>
            <a:r>
              <a:rPr lang="es-AR" dirty="0" err="1"/>
              <a:t>delete</a:t>
            </a:r>
            <a:r>
              <a:rPr lang="es-AR" dirty="0"/>
              <a:t> cascade </a:t>
            </a:r>
            <a:r>
              <a:rPr lang="es-AR" dirty="0" err="1"/>
              <a:t>on</a:t>
            </a:r>
            <a:r>
              <a:rPr lang="es-AR" dirty="0"/>
              <a:t> </a:t>
            </a:r>
            <a:r>
              <a:rPr lang="es-AR" dirty="0" err="1"/>
              <a:t>update</a:t>
            </a:r>
            <a:r>
              <a:rPr lang="es-AR" dirty="0"/>
              <a:t> cascade,</a:t>
            </a:r>
          </a:p>
          <a:p>
            <a:r>
              <a:rPr lang="es-AR" dirty="0" err="1"/>
              <a:t>HCMedMat</a:t>
            </a:r>
            <a:r>
              <a:rPr lang="es-AR" dirty="0"/>
              <a:t> </a:t>
            </a:r>
            <a:r>
              <a:rPr lang="es-AR" dirty="0" err="1"/>
              <a:t>int</a:t>
            </a:r>
            <a:r>
              <a:rPr lang="es-AR" dirty="0"/>
              <a:t>(10) </a:t>
            </a:r>
            <a:r>
              <a:rPr lang="es-AR" dirty="0" err="1"/>
              <a:t>not</a:t>
            </a:r>
            <a:r>
              <a:rPr lang="es-AR" dirty="0"/>
              <a:t> </a:t>
            </a:r>
            <a:r>
              <a:rPr lang="es-AR" dirty="0" err="1"/>
              <a:t>null</a:t>
            </a:r>
            <a:r>
              <a:rPr lang="es-AR" dirty="0"/>
              <a:t>, </a:t>
            </a:r>
          </a:p>
          <a:p>
            <a:r>
              <a:rPr lang="es-AR" dirty="0" err="1"/>
              <a:t>foreign</a:t>
            </a:r>
            <a:r>
              <a:rPr lang="es-AR" dirty="0"/>
              <a:t> </a:t>
            </a:r>
            <a:r>
              <a:rPr lang="es-AR" dirty="0" err="1"/>
              <a:t>key</a:t>
            </a:r>
            <a:r>
              <a:rPr lang="es-AR" dirty="0"/>
              <a:t>(</a:t>
            </a:r>
            <a:r>
              <a:rPr lang="es-AR" dirty="0" err="1"/>
              <a:t>HCMedMat</a:t>
            </a:r>
            <a:r>
              <a:rPr lang="es-AR" dirty="0"/>
              <a:t>) </a:t>
            </a:r>
            <a:r>
              <a:rPr lang="es-AR" dirty="0" err="1"/>
              <a:t>references</a:t>
            </a:r>
            <a:r>
              <a:rPr lang="es-AR" dirty="0"/>
              <a:t> medico(</a:t>
            </a:r>
            <a:r>
              <a:rPr lang="es-AR" dirty="0" err="1"/>
              <a:t>MedMat</a:t>
            </a:r>
            <a:r>
              <a:rPr lang="es-AR" dirty="0"/>
              <a:t>) </a:t>
            </a:r>
            <a:r>
              <a:rPr lang="es-AR" dirty="0" err="1"/>
              <a:t>on</a:t>
            </a:r>
            <a:r>
              <a:rPr lang="es-AR" dirty="0"/>
              <a:t> </a:t>
            </a:r>
            <a:r>
              <a:rPr lang="es-AR" dirty="0" err="1"/>
              <a:t>delete</a:t>
            </a:r>
            <a:r>
              <a:rPr lang="es-AR" dirty="0"/>
              <a:t> cascade </a:t>
            </a:r>
            <a:r>
              <a:rPr lang="es-AR" dirty="0" err="1"/>
              <a:t>on</a:t>
            </a:r>
            <a:r>
              <a:rPr lang="es-AR" dirty="0"/>
              <a:t> </a:t>
            </a:r>
            <a:r>
              <a:rPr lang="es-AR" dirty="0" err="1"/>
              <a:t>update</a:t>
            </a:r>
            <a:r>
              <a:rPr lang="es-AR" dirty="0"/>
              <a:t> cascade,</a:t>
            </a:r>
          </a:p>
          <a:p>
            <a:r>
              <a:rPr lang="es-AR" dirty="0" err="1"/>
              <a:t>HCDiag</a:t>
            </a:r>
            <a:r>
              <a:rPr lang="es-AR" dirty="0"/>
              <a:t> </a:t>
            </a:r>
            <a:r>
              <a:rPr lang="es-AR" dirty="0" err="1"/>
              <a:t>varchar</a:t>
            </a:r>
            <a:r>
              <a:rPr lang="es-AR" dirty="0"/>
              <a:t>(30) </a:t>
            </a:r>
            <a:r>
              <a:rPr lang="es-AR" dirty="0" err="1"/>
              <a:t>not</a:t>
            </a:r>
            <a:r>
              <a:rPr lang="es-AR" dirty="0"/>
              <a:t> </a:t>
            </a:r>
            <a:r>
              <a:rPr lang="es-AR" dirty="0" err="1"/>
              <a:t>null</a:t>
            </a:r>
            <a:r>
              <a:rPr lang="es-AR" dirty="0"/>
              <a:t>,</a:t>
            </a:r>
          </a:p>
          <a:p>
            <a:r>
              <a:rPr lang="es-AR" dirty="0" err="1"/>
              <a:t>HCTrat</a:t>
            </a:r>
            <a:r>
              <a:rPr lang="es-AR" dirty="0"/>
              <a:t> </a:t>
            </a:r>
            <a:r>
              <a:rPr lang="es-AR" dirty="0" err="1"/>
              <a:t>varchar</a:t>
            </a:r>
            <a:r>
              <a:rPr lang="es-AR" dirty="0"/>
              <a:t>(30) </a:t>
            </a:r>
            <a:r>
              <a:rPr lang="es-AR" dirty="0" err="1"/>
              <a:t>not</a:t>
            </a:r>
            <a:r>
              <a:rPr lang="es-AR" dirty="0"/>
              <a:t> </a:t>
            </a:r>
            <a:r>
              <a:rPr lang="es-AR" dirty="0" err="1"/>
              <a:t>null</a:t>
            </a:r>
            <a:endParaRPr lang="es-AR" dirty="0"/>
          </a:p>
          <a:p>
            <a:r>
              <a:rPr lang="es-AR" dirty="0"/>
              <a:t>)ENGINE=</a:t>
            </a:r>
            <a:r>
              <a:rPr lang="es-AR" dirty="0" err="1"/>
              <a:t>innodb</a:t>
            </a:r>
            <a:r>
              <a:rPr lang="es-A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65232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BD605E-A179-CB42-DFC3-A98200FA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499853"/>
            <a:ext cx="6829425" cy="35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20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/>
          <p:nvPr/>
        </p:nvSpPr>
        <p:spPr>
          <a:xfrm>
            <a:off x="4713786" y="915081"/>
            <a:ext cx="16914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3"/>
          <p:cNvSpPr txBox="1">
            <a:spLocks noGrp="1"/>
          </p:cNvSpPr>
          <p:nvPr>
            <p:ph type="ctrTitle"/>
          </p:nvPr>
        </p:nvSpPr>
        <p:spPr>
          <a:xfrm>
            <a:off x="3330900" y="2384825"/>
            <a:ext cx="24822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6DA8E-9C2E-0049-0B14-E24708DF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3F9A4B-2D38-E0D4-3C48-81BDBA498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1" i="0" dirty="0">
                <a:solidFill>
                  <a:srgbClr val="252525"/>
                </a:solidFill>
                <a:effectLst/>
                <a:latin typeface="Inter"/>
              </a:rPr>
              <a:t>Descargar MySQL</a:t>
            </a:r>
            <a:endParaRPr lang="es-ES" b="0" i="0" dirty="0">
              <a:solidFill>
                <a:srgbClr val="252525"/>
              </a:solidFill>
              <a:effectLst/>
              <a:latin typeface="Inter"/>
            </a:endParaRPr>
          </a:p>
          <a:p>
            <a:pPr algn="l"/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Si deseas instalar MySQL en un entorno Windows, el instalador de MySQL es la forma más sencilla. El instalador de MySQL proporciona un asistente fácil de usar que le ayuda a instalar MySQL con los siguientes componentes: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Servidor MySQL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Todos los conectores disponibles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MySQL </a:t>
            </a:r>
            <a:r>
              <a:rPr lang="es-ES" b="0" i="0" dirty="0" err="1">
                <a:solidFill>
                  <a:srgbClr val="252525"/>
                </a:solidFill>
                <a:effectLst/>
                <a:latin typeface="Inter"/>
              </a:rPr>
              <a:t>Workbench</a:t>
            </a:r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 con modelos de datos de muestra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Notificador de MySQL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Herramientas para Excel y Microsoft Visual Studio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Bases de datos de muestra de MySQL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Documentación de MySQL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7379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BBA876-CFC6-71BF-B8CF-43EF2CFCA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El </a:t>
            </a:r>
            <a:r>
              <a:rPr lang="es-ES" b="1" i="0" dirty="0">
                <a:solidFill>
                  <a:srgbClr val="252525"/>
                </a:solidFill>
                <a:effectLst/>
                <a:latin typeface="Inter"/>
              </a:rPr>
              <a:t>Instalador de MySQL</a:t>
            </a:r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 se puede descargar en este </a:t>
            </a:r>
            <a:r>
              <a:rPr lang="es-ES" b="0" i="0" dirty="0">
                <a:solidFill>
                  <a:srgbClr val="0493D4"/>
                </a:solidFill>
                <a:effectLst/>
                <a:latin typeface="Inter"/>
                <a:hlinkClick r:id="rId2"/>
              </a:rPr>
              <a:t>enlace</a:t>
            </a:r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.</a:t>
            </a:r>
          </a:p>
          <a:p>
            <a:pPr algn="l"/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Si te conectas a Internet mientras instalas MySQL, puedes elegir la versión de instalación en línea mysql-installer-web-community-.exe.</a:t>
            </a:r>
          </a:p>
          <a:p>
            <a:pPr algn="l"/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Si deseas instalar MySQL sin conexión, puedes descargar el archivo mysql-installer-community-.exe.</a:t>
            </a:r>
          </a:p>
          <a:p>
            <a:pPr algn="l"/>
            <a:r>
              <a:rPr lang="es-ES" b="1" i="0" dirty="0">
                <a:solidFill>
                  <a:srgbClr val="252525"/>
                </a:solidFill>
                <a:effectLst/>
                <a:latin typeface="Inter"/>
              </a:rPr>
              <a:t>Instalación de MySQL a través del instalador de MySQL</a:t>
            </a:r>
            <a:endParaRPr lang="es-ES" b="0" i="0" dirty="0">
              <a:solidFill>
                <a:srgbClr val="252525"/>
              </a:solidFill>
              <a:effectLst/>
              <a:latin typeface="Inter"/>
            </a:endParaRPr>
          </a:p>
          <a:p>
            <a:pPr algn="l"/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Para instalar MySQL usando el instalador de MySQL, haz doble clic en el archivo del instalador de MySQL y sigue los pasos a continuación:</a:t>
            </a:r>
          </a:p>
          <a:p>
            <a:endParaRPr lang="es-A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0BBDE28-A0BC-88F2-CEC1-30D490FB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</p:spPr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391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F78CDF-84B2-6145-7671-EACB09B0B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4"/>
            <a:ext cx="8520600" cy="3339000"/>
          </a:xfrm>
        </p:spPr>
        <p:txBody>
          <a:bodyPr/>
          <a:lstStyle/>
          <a:p>
            <a:endParaRPr lang="es-AR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8270886C-B11F-3B61-CEFC-B5DEDDEEA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1557337"/>
            <a:ext cx="40481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1EED8DE-A2ED-32F9-9FF1-0071602B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</p:spPr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6563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3F826336-39AC-CA79-42FA-CF50FB7B4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39148"/>
            <a:ext cx="5029200" cy="379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A4F67D4-1BF2-B45A-9A40-CCD04B39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</p:spPr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2381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5469AF7-7A75-B62C-9CD9-85B1C4A8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</p:spPr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F7961D7D-51A8-95F4-0088-34C71DB7A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9" y="839962"/>
            <a:ext cx="5135834" cy="389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79073D4-AC06-DE59-DC51-D619B45225A7}"/>
              </a:ext>
            </a:extLst>
          </p:cNvPr>
          <p:cNvSpPr txBox="1"/>
          <p:nvPr/>
        </p:nvSpPr>
        <p:spPr>
          <a:xfrm>
            <a:off x="5606052" y="3477668"/>
            <a:ext cx="338997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Descarga los últimos productos MySQL: El instalador de MySQL comprueba y descarga los últimos productos de MySQL, incluyendo el servidor MySQL, MySQL </a:t>
            </a:r>
            <a:r>
              <a:rPr lang="es-ES" b="0" i="0" dirty="0" err="1">
                <a:solidFill>
                  <a:srgbClr val="252525"/>
                </a:solidFill>
                <a:effectLst/>
                <a:latin typeface="Inter"/>
              </a:rPr>
              <a:t>Workbench</a:t>
            </a:r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, etc.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4625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5DB185C-663E-591D-A407-56F9FCFA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7147800" cy="607800"/>
          </a:xfrm>
        </p:spPr>
        <p:txBody>
          <a:bodyPr/>
          <a:lstStyle/>
          <a:p>
            <a:r>
              <a:rPr lang="es-ES" dirty="0"/>
              <a:t>Instalación paso a paso MySQL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DA1468D-7E2A-9111-0376-2100B71EE86E}"/>
              </a:ext>
            </a:extLst>
          </p:cNvPr>
          <p:cNvSpPr txBox="1"/>
          <p:nvPr/>
        </p:nvSpPr>
        <p:spPr>
          <a:xfrm rot="10800000" flipV="1">
            <a:off x="5882269" y="3128188"/>
            <a:ext cx="23919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Elige un tipo de instalación: hay varios tipos de configuración disponibles. Elige la opción </a:t>
            </a:r>
            <a:r>
              <a:rPr lang="es-ES" b="1" i="0" dirty="0">
                <a:solidFill>
                  <a:srgbClr val="252525"/>
                </a:solidFill>
                <a:effectLst/>
                <a:latin typeface="Inter"/>
              </a:rPr>
              <a:t>Full</a:t>
            </a:r>
            <a:r>
              <a:rPr lang="es-ES" b="0" i="0" dirty="0">
                <a:solidFill>
                  <a:srgbClr val="252525"/>
                </a:solidFill>
                <a:effectLst/>
                <a:latin typeface="Inter"/>
              </a:rPr>
              <a:t> para instalar todos los productos y funciones de MySQL.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F2143B-CDE6-72F5-EF5E-71A247C4A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70938"/>
            <a:ext cx="5053936" cy="38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4997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1214</Words>
  <Application>Microsoft Office PowerPoint</Application>
  <PresentationFormat>Presentación en pantalla (16:9)</PresentationFormat>
  <Paragraphs>162</Paragraphs>
  <Slides>39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7" baseType="lpstr">
      <vt:lpstr>Arial</vt:lpstr>
      <vt:lpstr>Inter</vt:lpstr>
      <vt:lpstr>Montserrat</vt:lpstr>
      <vt:lpstr>Roboto</vt:lpstr>
      <vt:lpstr>Encode Sans ExtraBold</vt:lpstr>
      <vt:lpstr>Encode Sans</vt:lpstr>
      <vt:lpstr>Times New Roman</vt:lpstr>
      <vt:lpstr>Geometric</vt:lpstr>
      <vt:lpstr>MySQL: desde la descarga e instalación hasta su primera tabla</vt:lpstr>
      <vt:lpstr>Agenda</vt:lpstr>
      <vt:lpstr>Instalacion</vt:lpstr>
      <vt:lpstr>Instalación paso a paso MySQL</vt:lpstr>
      <vt:lpstr>Instalación paso a paso MySQL</vt:lpstr>
      <vt:lpstr>Instalación paso a paso MySQL</vt:lpstr>
      <vt:lpstr>Instalación paso a paso MySQL</vt:lpstr>
      <vt:lpstr>Instalación paso a paso MySQL</vt:lpstr>
      <vt:lpstr>Instalación paso a paso MySQL</vt:lpstr>
      <vt:lpstr>Instalación paso a paso MySQL</vt:lpstr>
      <vt:lpstr>Instalación paso a paso MySQL</vt:lpstr>
      <vt:lpstr>Instalación paso a paso MySQL</vt:lpstr>
      <vt:lpstr>Instalación paso a paso MySQL</vt:lpstr>
      <vt:lpstr>Instalación paso a paso MySQL</vt:lpstr>
      <vt:lpstr>Instalación paso a paso MySQL</vt:lpstr>
      <vt:lpstr>Instalación paso a paso MySQL</vt:lpstr>
      <vt:lpstr>Instalación paso a paso MySQL</vt:lpstr>
      <vt:lpstr>Instalación paso a paso MySQL</vt:lpstr>
      <vt:lpstr>Instalación paso a paso MySQL</vt:lpstr>
      <vt:lpstr>Instalación paso a paso MySQL</vt:lpstr>
      <vt:lpstr>Instalación paso a paso MySQL</vt:lpstr>
      <vt:lpstr>Instalación paso a paso MySQL</vt:lpstr>
      <vt:lpstr>Instalación paso a paso MySQL</vt:lpstr>
      <vt:lpstr>Instalación paso a paso MySQL</vt:lpstr>
      <vt:lpstr>Instalación paso a paso MySQL</vt:lpstr>
      <vt:lpstr>Instalación paso a paso MySQL</vt:lpstr>
      <vt:lpstr>Instalación paso a paso MySQL</vt:lpstr>
      <vt:lpstr>Instalación paso a paso MySQL</vt:lpstr>
      <vt:lpstr>Creamos nuestra DB</vt:lpstr>
      <vt:lpstr>Query</vt:lpstr>
      <vt:lpstr>Creamos nuestra primera tabla</vt:lpstr>
      <vt:lpstr>Listado de comandos</vt:lpstr>
      <vt:lpstr>Listado de comandos</vt:lpstr>
      <vt:lpstr>Presentación de PowerPoint</vt:lpstr>
      <vt:lpstr>Para modelo Relacional (ing reverse)</vt:lpstr>
      <vt:lpstr>Presentación de PowerPoint</vt:lpstr>
      <vt:lpstr>Presentación de PowerPoint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MySQL: desde la descarga e instalación hasta su primera tabla</dc:title>
  <cp:lastModifiedBy>Pablo J. Soruco</cp:lastModifiedBy>
  <cp:revision>1</cp:revision>
  <cp:lastPrinted>2023-04-11T01:49:52Z</cp:lastPrinted>
  <dcterms:modified xsi:type="dcterms:W3CDTF">2023-04-11T14:23:34Z</dcterms:modified>
</cp:coreProperties>
</file>