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4" r:id="rId6"/>
    <p:sldId id="275" r:id="rId7"/>
    <p:sldId id="261" r:id="rId8"/>
    <p:sldId id="276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0" r:id="rId22"/>
    <p:sldId id="292" r:id="rId23"/>
    <p:sldId id="277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9144000" cy="5143500" type="screen16x9"/>
  <p:notesSz cx="6858000" cy="9144000"/>
  <p:embeddedFontLst>
    <p:embeddedFont>
      <p:font typeface="Encode Sans" panose="020B0604020202020204" charset="0"/>
      <p:regular r:id="rId36"/>
      <p:bold r:id="rId37"/>
    </p:embeddedFont>
    <p:embeddedFont>
      <p:font typeface="Encode Sans ExtraBold" panose="020B0604020202020204" charset="0"/>
      <p:bold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Montserrat" panose="00000500000000000000" pitchFamily="2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Roboto Mono" panose="00000009000000000000" pitchFamily="49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68308-2C62-4280-BCC7-B74DBE8789FC}" v="24" dt="2023-04-17T23:57:23.130"/>
  </p1510:revLst>
</p1510:revInfo>
</file>

<file path=ppt/tableStyles.xml><?xml version="1.0" encoding="utf-8"?>
<a:tblStyleLst xmlns:a="http://schemas.openxmlformats.org/drawingml/2006/main" def="{6B00BF5A-AB64-47AE-98A8-8BB696DE281C}">
  <a:tblStyle styleId="{6B00BF5A-AB64-47AE-98A8-8BB696DE2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J. Soruco" userId="8ce90f9b3e6a60ea" providerId="LiveId" clId="{2E768308-2C62-4280-BCC7-B74DBE8789FC}"/>
    <pc:docChg chg="undo custSel addSld delSld modSld sldOrd">
      <pc:chgData name="Pablo J. Soruco" userId="8ce90f9b3e6a60ea" providerId="LiveId" clId="{2E768308-2C62-4280-BCC7-B74DBE8789FC}" dt="2023-04-18T09:22:54.839" v="1695" actId="5793"/>
      <pc:docMkLst>
        <pc:docMk/>
      </pc:docMkLst>
      <pc:sldChg chg="del">
        <pc:chgData name="Pablo J. Soruco" userId="8ce90f9b3e6a60ea" providerId="LiveId" clId="{2E768308-2C62-4280-BCC7-B74DBE8789FC}" dt="2023-04-17T22:56:08.340" v="62" actId="47"/>
        <pc:sldMkLst>
          <pc:docMk/>
          <pc:sldMk cId="0" sldId="260"/>
        </pc:sldMkLst>
      </pc:sldChg>
      <pc:sldChg chg="ord modNotes">
        <pc:chgData name="Pablo J. Soruco" userId="8ce90f9b3e6a60ea" providerId="LiveId" clId="{2E768308-2C62-4280-BCC7-B74DBE8789FC}" dt="2023-04-17T18:17:55.974" v="52"/>
        <pc:sldMkLst>
          <pc:docMk/>
          <pc:sldMk cId="0" sldId="261"/>
        </pc:sldMkLst>
      </pc:sldChg>
      <pc:sldChg chg="del">
        <pc:chgData name="Pablo J. Soruco" userId="8ce90f9b3e6a60ea" providerId="LiveId" clId="{2E768308-2C62-4280-BCC7-B74DBE8789FC}" dt="2023-04-17T18:18:36.074" v="53" actId="47"/>
        <pc:sldMkLst>
          <pc:docMk/>
          <pc:sldMk cId="0" sldId="262"/>
        </pc:sldMkLst>
      </pc:sldChg>
      <pc:sldChg chg="addSp delSp modSp new del mod">
        <pc:chgData name="Pablo J. Soruco" userId="8ce90f9b3e6a60ea" providerId="LiveId" clId="{2E768308-2C62-4280-BCC7-B74DBE8789FC}" dt="2023-04-17T18:05:52.668" v="21" actId="47"/>
        <pc:sldMkLst>
          <pc:docMk/>
          <pc:sldMk cId="1783125787" sldId="273"/>
        </pc:sldMkLst>
        <pc:spChg chg="mod">
          <ac:chgData name="Pablo J. Soruco" userId="8ce90f9b3e6a60ea" providerId="LiveId" clId="{2E768308-2C62-4280-BCC7-B74DBE8789FC}" dt="2023-04-17T11:22:25.578" v="1"/>
          <ac:spMkLst>
            <pc:docMk/>
            <pc:sldMk cId="1783125787" sldId="273"/>
            <ac:spMk id="2" creationId="{7704A8B0-45FF-74A3-CF02-9BF5FEB48FB3}"/>
          </ac:spMkLst>
        </pc:spChg>
        <pc:spChg chg="mod">
          <ac:chgData name="Pablo J. Soruco" userId="8ce90f9b3e6a60ea" providerId="LiveId" clId="{2E768308-2C62-4280-BCC7-B74DBE8789FC}" dt="2023-04-17T11:24:35.601" v="15" actId="1076"/>
          <ac:spMkLst>
            <pc:docMk/>
            <pc:sldMk cId="1783125787" sldId="273"/>
            <ac:spMk id="3" creationId="{6D3B4E25-8251-F01D-603F-0527B340E088}"/>
          </ac:spMkLst>
        </pc:spChg>
        <pc:spChg chg="add del">
          <ac:chgData name="Pablo J. Soruco" userId="8ce90f9b3e6a60ea" providerId="LiveId" clId="{2E768308-2C62-4280-BCC7-B74DBE8789FC}" dt="2023-04-17T11:22:37.222" v="4"/>
          <ac:spMkLst>
            <pc:docMk/>
            <pc:sldMk cId="1783125787" sldId="273"/>
            <ac:spMk id="4" creationId="{264F5D37-DCF9-3874-1DF5-0CBC179C276F}"/>
          </ac:spMkLst>
        </pc:spChg>
        <pc:graphicFrameChg chg="add del mod">
          <ac:chgData name="Pablo J. Soruco" userId="8ce90f9b3e6a60ea" providerId="LiveId" clId="{2E768308-2C62-4280-BCC7-B74DBE8789FC}" dt="2023-04-17T11:22:37.222" v="4"/>
          <ac:graphicFrameMkLst>
            <pc:docMk/>
            <pc:sldMk cId="1783125787" sldId="273"/>
            <ac:graphicFrameMk id="5" creationId="{A0F8F605-E868-7846-78AB-E47AD4181E07}"/>
          </ac:graphicFrameMkLst>
        </pc:graphicFrameChg>
        <pc:picChg chg="add mod">
          <ac:chgData name="Pablo J. Soruco" userId="8ce90f9b3e6a60ea" providerId="LiveId" clId="{2E768308-2C62-4280-BCC7-B74DBE8789FC}" dt="2023-04-17T11:24:53.146" v="19" actId="1076"/>
          <ac:picMkLst>
            <pc:docMk/>
            <pc:sldMk cId="1783125787" sldId="273"/>
            <ac:picMk id="1028" creationId="{445677B5-57D0-7654-DD9B-1F18BB45BF9B}"/>
          </ac:picMkLst>
        </pc:picChg>
      </pc:sldChg>
      <pc:sldChg chg="modSp new mod">
        <pc:chgData name="Pablo J. Soruco" userId="8ce90f9b3e6a60ea" providerId="LiveId" clId="{2E768308-2C62-4280-BCC7-B74DBE8789FC}" dt="2023-04-17T22:54:30.065" v="54"/>
        <pc:sldMkLst>
          <pc:docMk/>
          <pc:sldMk cId="4211366182" sldId="274"/>
        </pc:sldMkLst>
        <pc:spChg chg="mod">
          <ac:chgData name="Pablo J. Soruco" userId="8ce90f9b3e6a60ea" providerId="LiveId" clId="{2E768308-2C62-4280-BCC7-B74DBE8789FC}" dt="2023-04-17T22:54:30.065" v="54"/>
          <ac:spMkLst>
            <pc:docMk/>
            <pc:sldMk cId="4211366182" sldId="274"/>
            <ac:spMk id="2" creationId="{6510ACD3-4CCA-EF2C-8FAC-57AA32F77A6C}"/>
          </ac:spMkLst>
        </pc:spChg>
        <pc:spChg chg="mod">
          <ac:chgData name="Pablo J. Soruco" userId="8ce90f9b3e6a60ea" providerId="LiveId" clId="{2E768308-2C62-4280-BCC7-B74DBE8789FC}" dt="2023-04-17T18:07:10.958" v="25"/>
          <ac:spMkLst>
            <pc:docMk/>
            <pc:sldMk cId="4211366182" sldId="274"/>
            <ac:spMk id="3" creationId="{4A8C5315-DFD4-5715-65DA-428F2747156F}"/>
          </ac:spMkLst>
        </pc:spChg>
      </pc:sldChg>
      <pc:sldChg chg="modSp new mod">
        <pc:chgData name="Pablo J. Soruco" userId="8ce90f9b3e6a60ea" providerId="LiveId" clId="{2E768308-2C62-4280-BCC7-B74DBE8789FC}" dt="2023-04-17T22:55:24.375" v="57" actId="20577"/>
        <pc:sldMkLst>
          <pc:docMk/>
          <pc:sldMk cId="968149688" sldId="275"/>
        </pc:sldMkLst>
        <pc:spChg chg="mod">
          <ac:chgData name="Pablo J. Soruco" userId="8ce90f9b3e6a60ea" providerId="LiveId" clId="{2E768308-2C62-4280-BCC7-B74DBE8789FC}" dt="2023-04-17T22:55:01.892" v="55"/>
          <ac:spMkLst>
            <pc:docMk/>
            <pc:sldMk cId="968149688" sldId="275"/>
            <ac:spMk id="2" creationId="{AEBC0FE9-D3C6-C617-DA75-741811138769}"/>
          </ac:spMkLst>
        </pc:spChg>
        <pc:spChg chg="mod">
          <ac:chgData name="Pablo J. Soruco" userId="8ce90f9b3e6a60ea" providerId="LiveId" clId="{2E768308-2C62-4280-BCC7-B74DBE8789FC}" dt="2023-04-17T22:55:24.375" v="57" actId="20577"/>
          <ac:spMkLst>
            <pc:docMk/>
            <pc:sldMk cId="968149688" sldId="275"/>
            <ac:spMk id="3" creationId="{5F9EA8D1-9DBD-1EE2-A23E-7B33DCCF825A}"/>
          </ac:spMkLst>
        </pc:spChg>
      </pc:sldChg>
      <pc:sldChg chg="modSp new mod">
        <pc:chgData name="Pablo J. Soruco" userId="8ce90f9b3e6a60ea" providerId="LiveId" clId="{2E768308-2C62-4280-BCC7-B74DBE8789FC}" dt="2023-04-17T18:17:00.604" v="50" actId="5793"/>
        <pc:sldMkLst>
          <pc:docMk/>
          <pc:sldMk cId="1900392736" sldId="276"/>
        </pc:sldMkLst>
        <pc:spChg chg="mod">
          <ac:chgData name="Pablo J. Soruco" userId="8ce90f9b3e6a60ea" providerId="LiveId" clId="{2E768308-2C62-4280-BCC7-B74DBE8789FC}" dt="2023-04-17T18:08:48.320" v="33"/>
          <ac:spMkLst>
            <pc:docMk/>
            <pc:sldMk cId="1900392736" sldId="276"/>
            <ac:spMk id="2" creationId="{4E02C376-FD43-67C5-FFDE-3BD2B2904987}"/>
          </ac:spMkLst>
        </pc:spChg>
        <pc:spChg chg="mod">
          <ac:chgData name="Pablo J. Soruco" userId="8ce90f9b3e6a60ea" providerId="LiveId" clId="{2E768308-2C62-4280-BCC7-B74DBE8789FC}" dt="2023-04-17T18:17:00.604" v="50" actId="5793"/>
          <ac:spMkLst>
            <pc:docMk/>
            <pc:sldMk cId="1900392736" sldId="276"/>
            <ac:spMk id="3" creationId="{04F25085-C5BC-03C5-A17F-F99767FFBE3A}"/>
          </ac:spMkLst>
        </pc:spChg>
      </pc:sldChg>
      <pc:sldChg chg="modSp new mod">
        <pc:chgData name="Pablo J. Soruco" userId="8ce90f9b3e6a60ea" providerId="LiveId" clId="{2E768308-2C62-4280-BCC7-B74DBE8789FC}" dt="2023-04-17T22:55:41.506" v="61" actId="20577"/>
        <pc:sldMkLst>
          <pc:docMk/>
          <pc:sldMk cId="2951679205" sldId="277"/>
        </pc:sldMkLst>
        <pc:spChg chg="mod">
          <ac:chgData name="Pablo J. Soruco" userId="8ce90f9b3e6a60ea" providerId="LiveId" clId="{2E768308-2C62-4280-BCC7-B74DBE8789FC}" dt="2023-04-17T22:55:41.506" v="61" actId="20577"/>
          <ac:spMkLst>
            <pc:docMk/>
            <pc:sldMk cId="2951679205" sldId="277"/>
            <ac:spMk id="2" creationId="{89273964-BAF5-73B3-333E-0F84E4544C91}"/>
          </ac:spMkLst>
        </pc:spChg>
        <pc:spChg chg="mod">
          <ac:chgData name="Pablo J. Soruco" userId="8ce90f9b3e6a60ea" providerId="LiveId" clId="{2E768308-2C62-4280-BCC7-B74DBE8789FC}" dt="2023-04-17T18:13:50.213" v="47" actId="255"/>
          <ac:spMkLst>
            <pc:docMk/>
            <pc:sldMk cId="2951679205" sldId="277"/>
            <ac:spMk id="3" creationId="{545DA1D3-9940-99C2-5D79-3ED43EA539B7}"/>
          </ac:spMkLst>
        </pc:spChg>
      </pc:sldChg>
      <pc:sldChg chg="addSp delSp modSp new mod">
        <pc:chgData name="Pablo J. Soruco" userId="8ce90f9b3e6a60ea" providerId="LiveId" clId="{2E768308-2C62-4280-BCC7-B74DBE8789FC}" dt="2023-04-17T23:02:16.017" v="105" actId="20577"/>
        <pc:sldMkLst>
          <pc:docMk/>
          <pc:sldMk cId="1151335799" sldId="278"/>
        </pc:sldMkLst>
        <pc:spChg chg="mod">
          <ac:chgData name="Pablo J. Soruco" userId="8ce90f9b3e6a60ea" providerId="LiveId" clId="{2E768308-2C62-4280-BCC7-B74DBE8789FC}" dt="2023-04-17T23:01:05.098" v="92" actId="6549"/>
          <ac:spMkLst>
            <pc:docMk/>
            <pc:sldMk cId="1151335799" sldId="278"/>
            <ac:spMk id="2" creationId="{B3E87960-17E3-8D0D-F5A6-577614AF6520}"/>
          </ac:spMkLst>
        </pc:spChg>
        <pc:spChg chg="mod">
          <ac:chgData name="Pablo J. Soruco" userId="8ce90f9b3e6a60ea" providerId="LiveId" clId="{2E768308-2C62-4280-BCC7-B74DBE8789FC}" dt="2023-04-17T23:02:16.017" v="105" actId="20577"/>
          <ac:spMkLst>
            <pc:docMk/>
            <pc:sldMk cId="1151335799" sldId="278"/>
            <ac:spMk id="3" creationId="{40F1AAD8-5695-0A66-902D-A3B7F4D8C505}"/>
          </ac:spMkLst>
        </pc:spChg>
        <pc:spChg chg="add del">
          <ac:chgData name="Pablo J. Soruco" userId="8ce90f9b3e6a60ea" providerId="LiveId" clId="{2E768308-2C62-4280-BCC7-B74DBE8789FC}" dt="2023-04-17T23:01:47.429" v="97"/>
          <ac:spMkLst>
            <pc:docMk/>
            <pc:sldMk cId="1151335799" sldId="278"/>
            <ac:spMk id="4" creationId="{5F3FACFA-0990-CFFA-9E80-CF801563E2C7}"/>
          </ac:spMkLst>
        </pc:spChg>
        <pc:spChg chg="add del">
          <ac:chgData name="Pablo J. Soruco" userId="8ce90f9b3e6a60ea" providerId="LiveId" clId="{2E768308-2C62-4280-BCC7-B74DBE8789FC}" dt="2023-04-17T23:01:50.367" v="99"/>
          <ac:spMkLst>
            <pc:docMk/>
            <pc:sldMk cId="1151335799" sldId="278"/>
            <ac:spMk id="5" creationId="{074158EB-3FE8-159E-69FF-ECA26859A9BA}"/>
          </ac:spMkLst>
        </pc:spChg>
      </pc:sldChg>
      <pc:sldChg chg="modSp new mod">
        <pc:chgData name="Pablo J. Soruco" userId="8ce90f9b3e6a60ea" providerId="LiveId" clId="{2E768308-2C62-4280-BCC7-B74DBE8789FC}" dt="2023-04-17T23:05:42.213" v="172"/>
        <pc:sldMkLst>
          <pc:docMk/>
          <pc:sldMk cId="473273849" sldId="279"/>
        </pc:sldMkLst>
        <pc:spChg chg="mod">
          <ac:chgData name="Pablo J. Soruco" userId="8ce90f9b3e6a60ea" providerId="LiveId" clId="{2E768308-2C62-4280-BCC7-B74DBE8789FC}" dt="2023-04-17T23:03:54.185" v="137" actId="20577"/>
          <ac:spMkLst>
            <pc:docMk/>
            <pc:sldMk cId="473273849" sldId="279"/>
            <ac:spMk id="2" creationId="{14CD3DD8-2909-E2FF-69E0-F0BAD5D0531F}"/>
          </ac:spMkLst>
        </pc:spChg>
        <pc:spChg chg="mod">
          <ac:chgData name="Pablo J. Soruco" userId="8ce90f9b3e6a60ea" providerId="LiveId" clId="{2E768308-2C62-4280-BCC7-B74DBE8789FC}" dt="2023-04-17T23:05:42.213" v="172"/>
          <ac:spMkLst>
            <pc:docMk/>
            <pc:sldMk cId="473273849" sldId="279"/>
            <ac:spMk id="3" creationId="{477F48E1-73E1-8801-8891-D2C2964C497E}"/>
          </ac:spMkLst>
        </pc:spChg>
      </pc:sldChg>
      <pc:sldChg chg="modSp new del mod">
        <pc:chgData name="Pablo J. Soruco" userId="8ce90f9b3e6a60ea" providerId="LiveId" clId="{2E768308-2C62-4280-BCC7-B74DBE8789FC}" dt="2023-04-17T23:53:57.069" v="1637" actId="47"/>
        <pc:sldMkLst>
          <pc:docMk/>
          <pc:sldMk cId="3202620331" sldId="280"/>
        </pc:sldMkLst>
        <pc:spChg chg="mod">
          <ac:chgData name="Pablo J. Soruco" userId="8ce90f9b3e6a60ea" providerId="LiveId" clId="{2E768308-2C62-4280-BCC7-B74DBE8789FC}" dt="2023-04-17T23:06:22.697" v="209" actId="20577"/>
          <ac:spMkLst>
            <pc:docMk/>
            <pc:sldMk cId="3202620331" sldId="280"/>
            <ac:spMk id="2" creationId="{ED4A352B-13CF-B1BB-241F-63A840BE9AC1}"/>
          </ac:spMkLst>
        </pc:spChg>
        <pc:spChg chg="mod">
          <ac:chgData name="Pablo J. Soruco" userId="8ce90f9b3e6a60ea" providerId="LiveId" clId="{2E768308-2C62-4280-BCC7-B74DBE8789FC}" dt="2023-04-17T23:07:31.805" v="235" actId="20577"/>
          <ac:spMkLst>
            <pc:docMk/>
            <pc:sldMk cId="3202620331" sldId="280"/>
            <ac:spMk id="3" creationId="{7815FE89-89E6-45D7-191A-28A6DB415098}"/>
          </ac:spMkLst>
        </pc:spChg>
      </pc:sldChg>
      <pc:sldChg chg="addSp modSp add mod">
        <pc:chgData name="Pablo J. Soruco" userId="8ce90f9b3e6a60ea" providerId="LiveId" clId="{2E768308-2C62-4280-BCC7-B74DBE8789FC}" dt="2023-04-17T23:11:02.681" v="293" actId="20577"/>
        <pc:sldMkLst>
          <pc:docMk/>
          <pc:sldMk cId="681319120" sldId="281"/>
        </pc:sldMkLst>
        <pc:spChg chg="mod">
          <ac:chgData name="Pablo J. Soruco" userId="8ce90f9b3e6a60ea" providerId="LiveId" clId="{2E768308-2C62-4280-BCC7-B74DBE8789FC}" dt="2023-04-17T23:08:02.987" v="238" actId="14100"/>
          <ac:spMkLst>
            <pc:docMk/>
            <pc:sldMk cId="681319120" sldId="281"/>
            <ac:spMk id="2" creationId="{14CD3DD8-2909-E2FF-69E0-F0BAD5D0531F}"/>
          </ac:spMkLst>
        </pc:spChg>
        <pc:spChg chg="mod">
          <ac:chgData name="Pablo J. Soruco" userId="8ce90f9b3e6a60ea" providerId="LiveId" clId="{2E768308-2C62-4280-BCC7-B74DBE8789FC}" dt="2023-04-17T23:11:02.681" v="293" actId="20577"/>
          <ac:spMkLst>
            <pc:docMk/>
            <pc:sldMk cId="681319120" sldId="281"/>
            <ac:spMk id="3" creationId="{477F48E1-73E1-8801-8891-D2C2964C497E}"/>
          </ac:spMkLst>
        </pc:spChg>
        <pc:picChg chg="add mod">
          <ac:chgData name="Pablo J. Soruco" userId="8ce90f9b3e6a60ea" providerId="LiveId" clId="{2E768308-2C62-4280-BCC7-B74DBE8789FC}" dt="2023-04-17T23:09:23.207" v="260" actId="14100"/>
          <ac:picMkLst>
            <pc:docMk/>
            <pc:sldMk cId="681319120" sldId="281"/>
            <ac:picMk id="5" creationId="{6E0220BA-5DF4-63B0-130F-89B74886679D}"/>
          </ac:picMkLst>
        </pc:picChg>
      </pc:sldChg>
      <pc:sldChg chg="addSp modSp add mod ord">
        <pc:chgData name="Pablo J. Soruco" userId="8ce90f9b3e6a60ea" providerId="LiveId" clId="{2E768308-2C62-4280-BCC7-B74DBE8789FC}" dt="2023-04-17T23:17:44.763" v="371" actId="1076"/>
        <pc:sldMkLst>
          <pc:docMk/>
          <pc:sldMk cId="3558830545" sldId="282"/>
        </pc:sldMkLst>
        <pc:spChg chg="mod">
          <ac:chgData name="Pablo J. Soruco" userId="8ce90f9b3e6a60ea" providerId="LiveId" clId="{2E768308-2C62-4280-BCC7-B74DBE8789FC}" dt="2023-04-17T23:17:40.839" v="369" actId="20577"/>
          <ac:spMkLst>
            <pc:docMk/>
            <pc:sldMk cId="3558830545" sldId="282"/>
            <ac:spMk id="3" creationId="{477F48E1-73E1-8801-8891-D2C2964C497E}"/>
          </ac:spMkLst>
        </pc:spChg>
        <pc:picChg chg="add mod">
          <ac:chgData name="Pablo J. Soruco" userId="8ce90f9b3e6a60ea" providerId="LiveId" clId="{2E768308-2C62-4280-BCC7-B74DBE8789FC}" dt="2023-04-17T23:17:44.763" v="371" actId="1076"/>
          <ac:picMkLst>
            <pc:docMk/>
            <pc:sldMk cId="3558830545" sldId="282"/>
            <ac:picMk id="5" creationId="{39F09EB9-6979-7C7D-B21F-B5FDBFDD8AC6}"/>
          </ac:picMkLst>
        </pc:picChg>
      </pc:sldChg>
      <pc:sldChg chg="addSp delSp modSp new mod">
        <pc:chgData name="Pablo J. Soruco" userId="8ce90f9b3e6a60ea" providerId="LiveId" clId="{2E768308-2C62-4280-BCC7-B74DBE8789FC}" dt="2023-04-17T23:19:12.569" v="380" actId="14100"/>
        <pc:sldMkLst>
          <pc:docMk/>
          <pc:sldMk cId="3984780983" sldId="283"/>
        </pc:sldMkLst>
        <pc:spChg chg="del mod">
          <ac:chgData name="Pablo J. Soruco" userId="8ce90f9b3e6a60ea" providerId="LiveId" clId="{2E768308-2C62-4280-BCC7-B74DBE8789FC}" dt="2023-04-17T23:19:04.535" v="376" actId="478"/>
          <ac:spMkLst>
            <pc:docMk/>
            <pc:sldMk cId="3984780983" sldId="283"/>
            <ac:spMk id="2" creationId="{EC8BD7DA-214E-D4BC-07BC-0679F7BE69F3}"/>
          </ac:spMkLst>
        </pc:spChg>
        <pc:spChg chg="del">
          <ac:chgData name="Pablo J. Soruco" userId="8ce90f9b3e6a60ea" providerId="LiveId" clId="{2E768308-2C62-4280-BCC7-B74DBE8789FC}" dt="2023-04-17T23:19:05.618" v="377" actId="478"/>
          <ac:spMkLst>
            <pc:docMk/>
            <pc:sldMk cId="3984780983" sldId="283"/>
            <ac:spMk id="3" creationId="{9687D8E6-0822-5AD3-71A8-516E7A7D7EC4}"/>
          </ac:spMkLst>
        </pc:spChg>
        <pc:spChg chg="add del mod">
          <ac:chgData name="Pablo J. Soruco" userId="8ce90f9b3e6a60ea" providerId="LiveId" clId="{2E768308-2C62-4280-BCC7-B74DBE8789FC}" dt="2023-04-17T23:19:08.235" v="378" actId="478"/>
          <ac:spMkLst>
            <pc:docMk/>
            <pc:sldMk cId="3984780983" sldId="283"/>
            <ac:spMk id="7" creationId="{8A33F888-8F93-C753-8A5C-E2A46B6A8C45}"/>
          </ac:spMkLst>
        </pc:spChg>
        <pc:picChg chg="add mod">
          <ac:chgData name="Pablo J. Soruco" userId="8ce90f9b3e6a60ea" providerId="LiveId" clId="{2E768308-2C62-4280-BCC7-B74DBE8789FC}" dt="2023-04-17T23:19:12.569" v="380" actId="14100"/>
          <ac:picMkLst>
            <pc:docMk/>
            <pc:sldMk cId="3984780983" sldId="283"/>
            <ac:picMk id="5" creationId="{6582D2C5-6817-1513-8E8D-93A2496F062F}"/>
          </ac:picMkLst>
        </pc:picChg>
      </pc:sldChg>
      <pc:sldChg chg="addSp delSp modSp new mod">
        <pc:chgData name="Pablo J. Soruco" userId="8ce90f9b3e6a60ea" providerId="LiveId" clId="{2E768308-2C62-4280-BCC7-B74DBE8789FC}" dt="2023-04-17T23:22:41.501" v="468" actId="14100"/>
        <pc:sldMkLst>
          <pc:docMk/>
          <pc:sldMk cId="3579672128" sldId="284"/>
        </pc:sldMkLst>
        <pc:spChg chg="del">
          <ac:chgData name="Pablo J. Soruco" userId="8ce90f9b3e6a60ea" providerId="LiveId" clId="{2E768308-2C62-4280-BCC7-B74DBE8789FC}" dt="2023-04-17T23:21:50.180" v="382" actId="478"/>
          <ac:spMkLst>
            <pc:docMk/>
            <pc:sldMk cId="3579672128" sldId="284"/>
            <ac:spMk id="2" creationId="{7BAAB17C-392A-C7A0-4078-7C53B34CF23C}"/>
          </ac:spMkLst>
        </pc:spChg>
        <pc:spChg chg="del">
          <ac:chgData name="Pablo J. Soruco" userId="8ce90f9b3e6a60ea" providerId="LiveId" clId="{2E768308-2C62-4280-BCC7-B74DBE8789FC}" dt="2023-04-17T23:21:51.406" v="383" actId="478"/>
          <ac:spMkLst>
            <pc:docMk/>
            <pc:sldMk cId="3579672128" sldId="284"/>
            <ac:spMk id="3" creationId="{15ED0874-D8BD-5641-A8EB-1C6F738F3AD6}"/>
          </ac:spMkLst>
        </pc:spChg>
        <pc:spChg chg="add mod">
          <ac:chgData name="Pablo J. Soruco" userId="8ce90f9b3e6a60ea" providerId="LiveId" clId="{2E768308-2C62-4280-BCC7-B74DBE8789FC}" dt="2023-04-17T23:22:41.501" v="468" actId="14100"/>
          <ac:spMkLst>
            <pc:docMk/>
            <pc:sldMk cId="3579672128" sldId="284"/>
            <ac:spMk id="6" creationId="{E0F1F5F1-8E86-90B9-3D42-748682C89E31}"/>
          </ac:spMkLst>
        </pc:spChg>
        <pc:picChg chg="add mod">
          <ac:chgData name="Pablo J. Soruco" userId="8ce90f9b3e6a60ea" providerId="LiveId" clId="{2E768308-2C62-4280-BCC7-B74DBE8789FC}" dt="2023-04-17T23:21:58.423" v="386" actId="1076"/>
          <ac:picMkLst>
            <pc:docMk/>
            <pc:sldMk cId="3579672128" sldId="284"/>
            <ac:picMk id="5" creationId="{4801D49D-EBED-0FC6-480D-BF588E587365}"/>
          </ac:picMkLst>
        </pc:picChg>
      </pc:sldChg>
      <pc:sldChg chg="addSp delSp new mod">
        <pc:chgData name="Pablo J. Soruco" userId="8ce90f9b3e6a60ea" providerId="LiveId" clId="{2E768308-2C62-4280-BCC7-B74DBE8789FC}" dt="2023-04-17T23:23:55.477" v="472" actId="22"/>
        <pc:sldMkLst>
          <pc:docMk/>
          <pc:sldMk cId="4087181950" sldId="285"/>
        </pc:sldMkLst>
        <pc:spChg chg="del">
          <ac:chgData name="Pablo J. Soruco" userId="8ce90f9b3e6a60ea" providerId="LiveId" clId="{2E768308-2C62-4280-BCC7-B74DBE8789FC}" dt="2023-04-17T23:23:54.364" v="471" actId="478"/>
          <ac:spMkLst>
            <pc:docMk/>
            <pc:sldMk cId="4087181950" sldId="285"/>
            <ac:spMk id="2" creationId="{F9AF3043-D96D-9A45-5B9E-341A2D2FD472}"/>
          </ac:spMkLst>
        </pc:spChg>
        <pc:spChg chg="del">
          <ac:chgData name="Pablo J. Soruco" userId="8ce90f9b3e6a60ea" providerId="LiveId" clId="{2E768308-2C62-4280-BCC7-B74DBE8789FC}" dt="2023-04-17T23:23:52.544" v="470" actId="478"/>
          <ac:spMkLst>
            <pc:docMk/>
            <pc:sldMk cId="4087181950" sldId="285"/>
            <ac:spMk id="3" creationId="{48DD14AF-EF34-364B-A6AF-B2F77BB4AEDB}"/>
          </ac:spMkLst>
        </pc:spChg>
        <pc:picChg chg="add">
          <ac:chgData name="Pablo J. Soruco" userId="8ce90f9b3e6a60ea" providerId="LiveId" clId="{2E768308-2C62-4280-BCC7-B74DBE8789FC}" dt="2023-04-17T23:23:55.477" v="472" actId="22"/>
          <ac:picMkLst>
            <pc:docMk/>
            <pc:sldMk cId="4087181950" sldId="285"/>
            <ac:picMk id="5" creationId="{898AFF5F-9594-ACF9-6D15-9AC52489B0D5}"/>
          </ac:picMkLst>
        </pc:picChg>
      </pc:sldChg>
      <pc:sldChg chg="addSp modSp new mod">
        <pc:chgData name="Pablo J. Soruco" userId="8ce90f9b3e6a60ea" providerId="LiveId" clId="{2E768308-2C62-4280-BCC7-B74DBE8789FC}" dt="2023-04-17T23:30:10.902" v="638" actId="1076"/>
        <pc:sldMkLst>
          <pc:docMk/>
          <pc:sldMk cId="595547202" sldId="286"/>
        </pc:sldMkLst>
        <pc:spChg chg="mod">
          <ac:chgData name="Pablo J. Soruco" userId="8ce90f9b3e6a60ea" providerId="LiveId" clId="{2E768308-2C62-4280-BCC7-B74DBE8789FC}" dt="2023-04-17T23:29:09.991" v="630" actId="14100"/>
          <ac:spMkLst>
            <pc:docMk/>
            <pc:sldMk cId="595547202" sldId="286"/>
            <ac:spMk id="2" creationId="{793AD5C5-E119-E4BB-AEEE-5EE458265FC8}"/>
          </ac:spMkLst>
        </pc:spChg>
        <pc:spChg chg="mod">
          <ac:chgData name="Pablo J. Soruco" userId="8ce90f9b3e6a60ea" providerId="LiveId" clId="{2E768308-2C62-4280-BCC7-B74DBE8789FC}" dt="2023-04-17T23:28:23.649" v="569" actId="6549"/>
          <ac:spMkLst>
            <pc:docMk/>
            <pc:sldMk cId="595547202" sldId="286"/>
            <ac:spMk id="3" creationId="{2789125B-708D-EB60-594F-C5768670F076}"/>
          </ac:spMkLst>
        </pc:spChg>
        <pc:picChg chg="add mod">
          <ac:chgData name="Pablo J. Soruco" userId="8ce90f9b3e6a60ea" providerId="LiveId" clId="{2E768308-2C62-4280-BCC7-B74DBE8789FC}" dt="2023-04-17T23:30:01.947" v="635" actId="1076"/>
          <ac:picMkLst>
            <pc:docMk/>
            <pc:sldMk cId="595547202" sldId="286"/>
            <ac:picMk id="5" creationId="{EB6FE47A-0E0B-275F-3A91-149EC79AC7E4}"/>
          </ac:picMkLst>
        </pc:picChg>
        <pc:picChg chg="add mod">
          <ac:chgData name="Pablo J. Soruco" userId="8ce90f9b3e6a60ea" providerId="LiveId" clId="{2E768308-2C62-4280-BCC7-B74DBE8789FC}" dt="2023-04-17T23:30:10.902" v="638" actId="1076"/>
          <ac:picMkLst>
            <pc:docMk/>
            <pc:sldMk cId="595547202" sldId="286"/>
            <ac:picMk id="8" creationId="{3504304B-7060-A8B0-8346-008F003C61D1}"/>
          </ac:picMkLst>
        </pc:picChg>
        <pc:cxnChg chg="add mod">
          <ac:chgData name="Pablo J. Soruco" userId="8ce90f9b3e6a60ea" providerId="LiveId" clId="{2E768308-2C62-4280-BCC7-B74DBE8789FC}" dt="2023-04-17T23:30:06.623" v="636" actId="1076"/>
          <ac:cxnSpMkLst>
            <pc:docMk/>
            <pc:sldMk cId="595547202" sldId="286"/>
            <ac:cxnSpMk id="7" creationId="{C4972C5E-A640-7006-F3B8-4420B848EC63}"/>
          </ac:cxnSpMkLst>
        </pc:cxnChg>
      </pc:sldChg>
      <pc:sldChg chg="addSp delSp modSp new mod">
        <pc:chgData name="Pablo J. Soruco" userId="8ce90f9b3e6a60ea" providerId="LiveId" clId="{2E768308-2C62-4280-BCC7-B74DBE8789FC}" dt="2023-04-17T23:34:25.544" v="923" actId="113"/>
        <pc:sldMkLst>
          <pc:docMk/>
          <pc:sldMk cId="2133609694" sldId="287"/>
        </pc:sldMkLst>
        <pc:spChg chg="mod">
          <ac:chgData name="Pablo J. Soruco" userId="8ce90f9b3e6a60ea" providerId="LiveId" clId="{2E768308-2C62-4280-BCC7-B74DBE8789FC}" dt="2023-04-17T23:30:59.446" v="701" actId="5793"/>
          <ac:spMkLst>
            <pc:docMk/>
            <pc:sldMk cId="2133609694" sldId="287"/>
            <ac:spMk id="2" creationId="{510A2E24-CE02-7563-CE49-3E3CCB0D079C}"/>
          </ac:spMkLst>
        </pc:spChg>
        <pc:spChg chg="del mod">
          <ac:chgData name="Pablo J. Soruco" userId="8ce90f9b3e6a60ea" providerId="LiveId" clId="{2E768308-2C62-4280-BCC7-B74DBE8789FC}" dt="2023-04-17T23:32:14.090" v="753" actId="478"/>
          <ac:spMkLst>
            <pc:docMk/>
            <pc:sldMk cId="2133609694" sldId="287"/>
            <ac:spMk id="3" creationId="{5F6032B2-3AA7-5697-CC0B-CCF392FEF2C0}"/>
          </ac:spMkLst>
        </pc:spChg>
        <pc:spChg chg="add mod">
          <ac:chgData name="Pablo J. Soruco" userId="8ce90f9b3e6a60ea" providerId="LiveId" clId="{2E768308-2C62-4280-BCC7-B74DBE8789FC}" dt="2023-04-17T23:34:25.544" v="923" actId="113"/>
          <ac:spMkLst>
            <pc:docMk/>
            <pc:sldMk cId="2133609694" sldId="287"/>
            <ac:spMk id="8" creationId="{F8A1AFAA-5DAB-BC1E-D130-E04B7BADBC4B}"/>
          </ac:spMkLst>
        </pc:spChg>
        <pc:picChg chg="add del mod">
          <ac:chgData name="Pablo J. Soruco" userId="8ce90f9b3e6a60ea" providerId="LiveId" clId="{2E768308-2C62-4280-BCC7-B74DBE8789FC}" dt="2023-04-17T23:29:58.394" v="634" actId="21"/>
          <ac:picMkLst>
            <pc:docMk/>
            <pc:sldMk cId="2133609694" sldId="287"/>
            <ac:picMk id="5" creationId="{FC9E6D74-087E-8622-DA45-A44E349A3C94}"/>
          </ac:picMkLst>
        </pc:picChg>
        <pc:picChg chg="add mod">
          <ac:chgData name="Pablo J. Soruco" userId="8ce90f9b3e6a60ea" providerId="LiveId" clId="{2E768308-2C62-4280-BCC7-B74DBE8789FC}" dt="2023-04-17T23:33:02.568" v="843" actId="14100"/>
          <ac:picMkLst>
            <pc:docMk/>
            <pc:sldMk cId="2133609694" sldId="287"/>
            <ac:picMk id="7" creationId="{D4BF2F8B-3784-9C84-1FE4-154E201FA0E3}"/>
          </ac:picMkLst>
        </pc:picChg>
      </pc:sldChg>
      <pc:sldChg chg="addSp delSp modSp new mod">
        <pc:chgData name="Pablo J. Soruco" userId="8ce90f9b3e6a60ea" providerId="LiveId" clId="{2E768308-2C62-4280-BCC7-B74DBE8789FC}" dt="2023-04-17T23:37:03.914" v="1089" actId="20577"/>
        <pc:sldMkLst>
          <pc:docMk/>
          <pc:sldMk cId="2047150495" sldId="288"/>
        </pc:sldMkLst>
        <pc:spChg chg="del">
          <ac:chgData name="Pablo J. Soruco" userId="8ce90f9b3e6a60ea" providerId="LiveId" clId="{2E768308-2C62-4280-BCC7-B74DBE8789FC}" dt="2023-04-17T23:35:36.422" v="927" actId="478"/>
          <ac:spMkLst>
            <pc:docMk/>
            <pc:sldMk cId="2047150495" sldId="288"/>
            <ac:spMk id="2" creationId="{FAE28BC9-12A0-4FA1-1A6D-C8BDA4C00BE8}"/>
          </ac:spMkLst>
        </pc:spChg>
        <pc:spChg chg="del">
          <ac:chgData name="Pablo J. Soruco" userId="8ce90f9b3e6a60ea" providerId="LiveId" clId="{2E768308-2C62-4280-BCC7-B74DBE8789FC}" dt="2023-04-17T23:35:31.836" v="925" actId="478"/>
          <ac:spMkLst>
            <pc:docMk/>
            <pc:sldMk cId="2047150495" sldId="288"/>
            <ac:spMk id="3" creationId="{41900F0B-76DF-9859-0CCE-BEAF9D56D4B4}"/>
          </ac:spMkLst>
        </pc:spChg>
        <pc:spChg chg="add mod">
          <ac:chgData name="Pablo J. Soruco" userId="8ce90f9b3e6a60ea" providerId="LiveId" clId="{2E768308-2C62-4280-BCC7-B74DBE8789FC}" dt="2023-04-17T23:37:03.914" v="1089" actId="20577"/>
          <ac:spMkLst>
            <pc:docMk/>
            <pc:sldMk cId="2047150495" sldId="288"/>
            <ac:spMk id="6" creationId="{B25D9798-06C8-D1A1-8272-A9E9D00875BE}"/>
          </ac:spMkLst>
        </pc:spChg>
        <pc:picChg chg="add mod">
          <ac:chgData name="Pablo J. Soruco" userId="8ce90f9b3e6a60ea" providerId="LiveId" clId="{2E768308-2C62-4280-BCC7-B74DBE8789FC}" dt="2023-04-17T23:36:02.239" v="931" actId="1076"/>
          <ac:picMkLst>
            <pc:docMk/>
            <pc:sldMk cId="2047150495" sldId="288"/>
            <ac:picMk id="5" creationId="{23B41A39-6E75-5A27-969E-69812475D522}"/>
          </ac:picMkLst>
        </pc:picChg>
      </pc:sldChg>
      <pc:sldChg chg="modSp new mod">
        <pc:chgData name="Pablo J. Soruco" userId="8ce90f9b3e6a60ea" providerId="LiveId" clId="{2E768308-2C62-4280-BCC7-B74DBE8789FC}" dt="2023-04-17T23:39:11.231" v="1159" actId="113"/>
        <pc:sldMkLst>
          <pc:docMk/>
          <pc:sldMk cId="49293262" sldId="289"/>
        </pc:sldMkLst>
        <pc:spChg chg="mod">
          <ac:chgData name="Pablo J. Soruco" userId="8ce90f9b3e6a60ea" providerId="LiveId" clId="{2E768308-2C62-4280-BCC7-B74DBE8789FC}" dt="2023-04-17T23:37:58.316" v="1097" actId="20577"/>
          <ac:spMkLst>
            <pc:docMk/>
            <pc:sldMk cId="49293262" sldId="289"/>
            <ac:spMk id="2" creationId="{CA6DB066-63BA-98DF-510E-981ED5A4B873}"/>
          </ac:spMkLst>
        </pc:spChg>
        <pc:spChg chg="mod">
          <ac:chgData name="Pablo J. Soruco" userId="8ce90f9b3e6a60ea" providerId="LiveId" clId="{2E768308-2C62-4280-BCC7-B74DBE8789FC}" dt="2023-04-17T23:39:11.231" v="1159" actId="113"/>
          <ac:spMkLst>
            <pc:docMk/>
            <pc:sldMk cId="49293262" sldId="289"/>
            <ac:spMk id="3" creationId="{CD3BF1AD-663C-8908-CF4B-FC032CC95725}"/>
          </ac:spMkLst>
        </pc:spChg>
      </pc:sldChg>
      <pc:sldChg chg="delSp modSp new mod">
        <pc:chgData name="Pablo J. Soruco" userId="8ce90f9b3e6a60ea" providerId="LiveId" clId="{2E768308-2C62-4280-BCC7-B74DBE8789FC}" dt="2023-04-17T23:50:06.279" v="1636" actId="20577"/>
        <pc:sldMkLst>
          <pc:docMk/>
          <pc:sldMk cId="619696152" sldId="290"/>
        </pc:sldMkLst>
        <pc:spChg chg="del">
          <ac:chgData name="Pablo J. Soruco" userId="8ce90f9b3e6a60ea" providerId="LiveId" clId="{2E768308-2C62-4280-BCC7-B74DBE8789FC}" dt="2023-04-17T23:41:36.223" v="1286" actId="478"/>
          <ac:spMkLst>
            <pc:docMk/>
            <pc:sldMk cId="619696152" sldId="290"/>
            <ac:spMk id="2" creationId="{0292C0CD-929F-334D-AD6A-B0ACF2424346}"/>
          </ac:spMkLst>
        </pc:spChg>
        <pc:spChg chg="mod">
          <ac:chgData name="Pablo J. Soruco" userId="8ce90f9b3e6a60ea" providerId="LiveId" clId="{2E768308-2C62-4280-BCC7-B74DBE8789FC}" dt="2023-04-17T23:50:06.279" v="1636" actId="20577"/>
          <ac:spMkLst>
            <pc:docMk/>
            <pc:sldMk cId="619696152" sldId="290"/>
            <ac:spMk id="3" creationId="{46AC2995-24A1-0C2C-395F-73DFFBA813B3}"/>
          </ac:spMkLst>
        </pc:spChg>
      </pc:sldChg>
      <pc:sldChg chg="addSp delSp modSp new mod">
        <pc:chgData name="Pablo J. Soruco" userId="8ce90f9b3e6a60ea" providerId="LiveId" clId="{2E768308-2C62-4280-BCC7-B74DBE8789FC}" dt="2023-04-18T09:22:54.839" v="1695" actId="5793"/>
        <pc:sldMkLst>
          <pc:docMk/>
          <pc:sldMk cId="2694541518" sldId="291"/>
        </pc:sldMkLst>
        <pc:spChg chg="mod">
          <ac:chgData name="Pablo J. Soruco" userId="8ce90f9b3e6a60ea" providerId="LiveId" clId="{2E768308-2C62-4280-BCC7-B74DBE8789FC}" dt="2023-04-17T23:57:08.386" v="1658" actId="20577"/>
          <ac:spMkLst>
            <pc:docMk/>
            <pc:sldMk cId="2694541518" sldId="291"/>
            <ac:spMk id="2" creationId="{D81C63B4-D33F-AC01-95E0-AF166ED91043}"/>
          </ac:spMkLst>
        </pc:spChg>
        <pc:spChg chg="add del mod">
          <ac:chgData name="Pablo J. Soruco" userId="8ce90f9b3e6a60ea" providerId="LiveId" clId="{2E768308-2C62-4280-BCC7-B74DBE8789FC}" dt="2023-04-18T09:22:54.839" v="1695" actId="5793"/>
          <ac:spMkLst>
            <pc:docMk/>
            <pc:sldMk cId="2694541518" sldId="291"/>
            <ac:spMk id="3" creationId="{2613D568-3646-3B1F-5532-C2F24BAC68BF}"/>
          </ac:spMkLst>
        </pc:spChg>
        <pc:spChg chg="add del mod">
          <ac:chgData name="Pablo J. Soruco" userId="8ce90f9b3e6a60ea" providerId="LiveId" clId="{2E768308-2C62-4280-BCC7-B74DBE8789FC}" dt="2023-04-17T23:57:23.130" v="1660"/>
          <ac:spMkLst>
            <pc:docMk/>
            <pc:sldMk cId="2694541518" sldId="291"/>
            <ac:spMk id="4" creationId="{F02C2769-1E19-15E2-3D0D-516A45DD00A9}"/>
          </ac:spMkLst>
        </pc:spChg>
      </pc:sldChg>
      <pc:sldChg chg="modSp new mod">
        <pc:chgData name="Pablo J. Soruco" userId="8ce90f9b3e6a60ea" providerId="LiveId" clId="{2E768308-2C62-4280-BCC7-B74DBE8789FC}" dt="2023-04-18T00:01:23.883" v="1694" actId="113"/>
        <pc:sldMkLst>
          <pc:docMk/>
          <pc:sldMk cId="2170982933" sldId="292"/>
        </pc:sldMkLst>
        <pc:spChg chg="mod">
          <ac:chgData name="Pablo J. Soruco" userId="8ce90f9b3e6a60ea" providerId="LiveId" clId="{2E768308-2C62-4280-BCC7-B74DBE8789FC}" dt="2023-04-18T00:00:58.609" v="1690" actId="20577"/>
          <ac:spMkLst>
            <pc:docMk/>
            <pc:sldMk cId="2170982933" sldId="292"/>
            <ac:spMk id="2" creationId="{2BED4635-DBBD-0A25-A438-8253C70F88E7}"/>
          </ac:spMkLst>
        </pc:spChg>
        <pc:spChg chg="mod">
          <ac:chgData name="Pablo J. Soruco" userId="8ce90f9b3e6a60ea" providerId="LiveId" clId="{2E768308-2C62-4280-BCC7-B74DBE8789FC}" dt="2023-04-18T00:01:23.883" v="1694" actId="113"/>
          <ac:spMkLst>
            <pc:docMk/>
            <pc:sldMk cId="2170982933" sldId="292"/>
            <ac:spMk id="3" creationId="{9892AF5F-C925-B45C-2303-0C5055B43A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9d498a2c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9d498a2c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9d498a2c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9d498a2c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9d498a2c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9d498a2c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9d498a2c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9d498a2c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69591c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b69591c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df3e0cf4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g1cdf3e0cf40_0_10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g1cdf3e0cf4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85e4a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85e4aa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0f535653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0f535653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0f535653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0f535653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9d498a2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9d498a2c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9d498a2c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9d498a2c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9d498a2c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9d498a2c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9d498a2c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9d498a2c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9d498a2c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9d498a2c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 Arg Programa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8100" y="23848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8088" y="32040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Encode Sans"/>
              <a:buNone/>
              <a:defRPr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5" y="313513"/>
            <a:ext cx="1689888" cy="1689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1146750" y="3187125"/>
            <a:ext cx="672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E7196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graphicFrame>
        <p:nvGraphicFramePr>
          <p:cNvPr id="57" name="Google Shape;57;p11"/>
          <p:cNvGraphicFramePr/>
          <p:nvPr/>
        </p:nvGraphicFramePr>
        <p:xfrm>
          <a:off x="4531050" y="1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{6B00BF5A-AB64-47AE-98A8-8BB696DE281C}</a:tableStyleId>
              </a:tblPr>
              <a:tblGrid>
                <a:gridCol w="5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l="17424" t="36667" r="52876" b="39076"/>
          <a:stretch/>
        </p:blipFill>
        <p:spPr>
          <a:xfrm>
            <a:off x="8063950" y="396750"/>
            <a:ext cx="54870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9E69C5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endParaRPr/>
          </a:p>
        </p:txBody>
      </p:sp>
      <p:graphicFrame>
        <p:nvGraphicFramePr>
          <p:cNvPr id="23" name="Google Shape;23;p4"/>
          <p:cNvGraphicFramePr/>
          <p:nvPr/>
        </p:nvGraphicFramePr>
        <p:xfrm>
          <a:off x="4531050" y="1132100"/>
          <a:ext cx="4037600" cy="3585200"/>
        </p:xfrm>
        <a:graphic>
          <a:graphicData uri="http://schemas.openxmlformats.org/drawingml/2006/table">
            <a:tbl>
              <a:tblPr>
                <a:noFill/>
                <a:tableStyleId>{6B00BF5A-AB64-47AE-98A8-8BB696DE281C}</a:tableStyleId>
              </a:tblPr>
              <a:tblGrid>
                <a:gridCol w="5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l="17424" t="36667" r="52876" b="39076"/>
          <a:stretch/>
        </p:blipFill>
        <p:spPr>
          <a:xfrm>
            <a:off x="8063950" y="396750"/>
            <a:ext cx="54870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50535C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graphicFrame>
        <p:nvGraphicFramePr>
          <p:cNvPr id="41" name="Google Shape;41;p8"/>
          <p:cNvGraphicFramePr/>
          <p:nvPr/>
        </p:nvGraphicFramePr>
        <p:xfrm>
          <a:off x="4531050" y="1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{6B00BF5A-AB64-47AE-98A8-8BB696DE281C}</a:tableStyleId>
              </a:tblPr>
              <a:tblGrid>
                <a:gridCol w="5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l="17424" t="36667" r="52876" b="39076"/>
          <a:stretch/>
        </p:blipFill>
        <p:spPr>
          <a:xfrm>
            <a:off x="8063950" y="396750"/>
            <a:ext cx="54870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34C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4200"/>
              <a:buFont typeface="Encode Sans ExtraBold"/>
              <a:buNone/>
              <a:defRPr sz="4200">
                <a:solidFill>
                  <a:srgbClr val="131313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"/>
              <a:buChar char="●"/>
              <a:defRPr sz="18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"/>
              <a:buChar char="■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Lvk9zq52M__jEljs_dcvOrZosv64KH3P" TargetMode="External"/><Relationship Id="rId2" Type="http://schemas.openxmlformats.org/officeDocument/2006/relationships/hyperlink" Target="https://www.mysql.com/products/connec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taka.com/basics/api-que-sirv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igoxules.org/conectar-mysql-utilizando-driver-jdbc-java-mysql-jdbc/" TargetMode="External"/><Relationship Id="rId5" Type="http://schemas.openxmlformats.org/officeDocument/2006/relationships/hyperlink" Target="https://dev.mysql.com/downloads/connector/j/" TargetMode="External"/><Relationship Id="rId4" Type="http://schemas.openxmlformats.org/officeDocument/2006/relationships/hyperlink" Target="https://www.javatpoint.com/java-jdbc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598100" y="23848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98088" y="32040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“Desarrollador Java Inicial”</a:t>
            </a:r>
            <a:endParaRPr sz="21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D3DD8-2909-E2FF-69E0-F0BAD5D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Descargue e instale la base de datos MySQL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F48E1-73E1-8801-8891-D2C2964C4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Ver clase anterior.  </a:t>
            </a:r>
          </a:p>
          <a:p>
            <a:r>
              <a:rPr lang="es-ES"/>
              <a:t>El Instalador de MySQL se puede descargar en este </a:t>
            </a:r>
            <a:r>
              <a:rPr lang="es-E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enlace</a:t>
            </a:r>
            <a:r>
              <a:rPr lang="es-ES"/>
              <a:t>.</a:t>
            </a:r>
          </a:p>
          <a:p>
            <a:endParaRPr lang="es-AR"/>
          </a:p>
          <a:p>
            <a:r>
              <a:rPr lang="es-AR">
                <a:hlinkClick r:id="rId2"/>
              </a:rPr>
              <a:t>MySQL :: </a:t>
            </a:r>
            <a:r>
              <a:rPr lang="es-AR" err="1">
                <a:hlinkClick r:id="rId2"/>
              </a:rPr>
              <a:t>Download</a:t>
            </a:r>
            <a:r>
              <a:rPr lang="es-AR">
                <a:hlinkClick r:id="rId2"/>
              </a:rPr>
              <a:t> MySQL </a:t>
            </a:r>
            <a:r>
              <a:rPr lang="es-AR" err="1">
                <a:hlinkClick r:id="rId2"/>
              </a:rPr>
              <a:t>Installer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327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D3DD8-2909-E2FF-69E0-F0BAD5D0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974344" cy="607800"/>
          </a:xfrm>
        </p:spPr>
        <p:txBody>
          <a:bodyPr/>
          <a:lstStyle/>
          <a:p>
            <a:r>
              <a:rPr lang="es-ES"/>
              <a:t>Descargue el controlador JDBC e inclúyalo en </a:t>
            </a:r>
            <a:r>
              <a:rPr lang="es-ES" err="1"/>
              <a:t>Classpath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F48E1-73E1-8801-8891-D2C2964C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836422"/>
          </a:xfrm>
        </p:spPr>
        <p:txBody>
          <a:bodyPr/>
          <a:lstStyle/>
          <a:p>
            <a:r>
              <a:rPr lang="es-E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El controlador JDBC es un archivo JAR proporcionado por MySQL; es un conector que actúa como puente entre MySQL y las aplicaciones Java. Para descargar el archivo JAR </a:t>
            </a:r>
            <a:r>
              <a:rPr lang="es-ES" b="0" i="0" u="none" strike="noStrike">
                <a:solidFill>
                  <a:srgbClr val="5CC7B2"/>
                </a:solidFill>
                <a:effectLst/>
                <a:latin typeface="Lato" panose="020F0502020204030203" pitchFamily="34" charset="0"/>
                <a:hlinkClick r:id="rId2"/>
              </a:rPr>
              <a:t>visite el sitio oficial de MySQL</a:t>
            </a:r>
            <a:r>
              <a:rPr lang="es-E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y coloque los archivos en la carpeta </a:t>
            </a:r>
            <a:r>
              <a:rPr lang="es-ES" b="0" i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lib</a:t>
            </a:r>
            <a:r>
              <a:rPr lang="es-E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de su proyecto java. </a:t>
            </a:r>
          </a:p>
          <a:p>
            <a:endParaRPr lang="es-ES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s-ES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s-ES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s-ES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s-ES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s-ES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s-ES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s-ES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s-ES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s-ES">
              <a:solidFill>
                <a:srgbClr val="333333"/>
              </a:solidFill>
              <a:latin typeface="Lato" panose="020F0502020204030203" pitchFamily="34" charset="0"/>
            </a:endParaRPr>
          </a:p>
          <a:p>
            <a:r>
              <a:rPr lang="es-E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Link en Google Drive</a:t>
            </a:r>
          </a:p>
          <a:p>
            <a:r>
              <a:rPr lang="es-ES" b="0" i="0">
                <a:solidFill>
                  <a:srgbClr val="333333"/>
                </a:solidFill>
                <a:effectLst/>
                <a:latin typeface="Lato" panose="020F0502020204030203" pitchFamily="34" charset="0"/>
                <a:hlinkClick r:id="rId3"/>
              </a:rPr>
              <a:t>https://drive.google.com/drive/u/1/folders/1Lvk9zq52M__jEljs_dcvOrZosv64KH3P</a:t>
            </a:r>
            <a:endParaRPr lang="es-ES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s-ES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0220BA-5DF4-63B0-130F-89B74886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23" y="1941689"/>
            <a:ext cx="4430237" cy="21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D3DD8-2909-E2FF-69E0-F0BAD5D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Descargue e instale la base de datos MySQL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F48E1-73E1-8801-8891-D2C2964C4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Una vez descargado, nos vamos a Eclipse y creamos un nuevo proyecto.</a:t>
            </a:r>
          </a:p>
          <a:p>
            <a:endParaRPr lang="es-AR"/>
          </a:p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F09EB9-6979-7C7D-B21F-B5FDBFDD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38" y="1825989"/>
            <a:ext cx="518232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82D2C5-6817-1513-8E8D-93A2496F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94" y="358395"/>
            <a:ext cx="4526949" cy="42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8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01D49D-EBED-0FC6-480D-BF588E58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37" y="520154"/>
            <a:ext cx="3841285" cy="41031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F1F5F1-8E86-90B9-3D42-748682C89E31}"/>
              </a:ext>
            </a:extLst>
          </p:cNvPr>
          <p:cNvSpPr txBox="1"/>
          <p:nvPr/>
        </p:nvSpPr>
        <p:spPr>
          <a:xfrm>
            <a:off x="7191021" y="1862666"/>
            <a:ext cx="1524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/>
              <a:t>Dentro del nuevo proyecto, creamos una carpeta que se llamara </a:t>
            </a:r>
            <a:r>
              <a:rPr lang="es-AR" err="1"/>
              <a:t>lib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67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8AFF5F-9594-ACF9-6D15-9AC52489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85" y="166352"/>
            <a:ext cx="558242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8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AD5C5-E119-E4BB-AEEE-5EE45826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10000"/>
            <a:ext cx="7782433" cy="607800"/>
          </a:xfrm>
        </p:spPr>
        <p:txBody>
          <a:bodyPr/>
          <a:lstStyle/>
          <a:p>
            <a:r>
              <a:rPr lang="es-AR"/>
              <a:t>Copiamos el conector a la carpeta </a:t>
            </a:r>
            <a:r>
              <a:rPr lang="es-AR" err="1"/>
              <a:t>lib</a:t>
            </a:r>
            <a:r>
              <a:rPr lang="es-AR"/>
              <a:t>, de nuestro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9125B-708D-EB60-594F-C5768670F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Luego de crear la carpeta, copiamos el conector descargado, en esa carpeta,</a:t>
            </a:r>
          </a:p>
          <a:p>
            <a:endParaRPr lang="es-AR"/>
          </a:p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6FE47A-0E0B-275F-3A91-149EC79A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29" y="1858193"/>
            <a:ext cx="2605849" cy="271068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4972C5E-A640-7006-F3B8-4420B848EC63}"/>
              </a:ext>
            </a:extLst>
          </p:cNvPr>
          <p:cNvCxnSpPr/>
          <p:nvPr/>
        </p:nvCxnSpPr>
        <p:spPr>
          <a:xfrm>
            <a:off x="1444978" y="2754489"/>
            <a:ext cx="541866" cy="12643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3504304B-7060-A8B0-8346-008F003C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444" y="2051322"/>
            <a:ext cx="395342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A2E24-CE02-7563-CE49-3E3CCB0D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Ahora lo vamos a incluir en nuestras librerías…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BF2F8B-3784-9C84-1FE4-154E201FA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17" y="1039190"/>
            <a:ext cx="6014094" cy="36005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A1AFAA-5DAB-BC1E-D130-E04B7BADBC4B}"/>
              </a:ext>
            </a:extLst>
          </p:cNvPr>
          <p:cNvSpPr txBox="1"/>
          <p:nvPr/>
        </p:nvSpPr>
        <p:spPr>
          <a:xfrm>
            <a:off x="6807199" y="1186755"/>
            <a:ext cx="21706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err="1"/>
              <a:t>Click</a:t>
            </a:r>
            <a:r>
              <a:rPr lang="es-AR"/>
              <a:t> derecho sobre el proyecto, propiedades.</a:t>
            </a:r>
          </a:p>
          <a:p>
            <a:endParaRPr lang="es-AR"/>
          </a:p>
          <a:p>
            <a:r>
              <a:rPr lang="es-AR" b="1"/>
              <a:t>1- Se ejecuta la ventana y escogemos la opción Java </a:t>
            </a:r>
            <a:r>
              <a:rPr lang="es-AR" b="1" err="1"/>
              <a:t>Build</a:t>
            </a:r>
            <a:r>
              <a:rPr lang="es-AR" b="1"/>
              <a:t> </a:t>
            </a:r>
            <a:r>
              <a:rPr lang="es-AR" b="1" err="1"/>
              <a:t>Path</a:t>
            </a:r>
            <a:r>
              <a:rPr lang="es-AR" b="1"/>
              <a:t>..</a:t>
            </a:r>
          </a:p>
          <a:p>
            <a:endParaRPr lang="es-AR" b="1"/>
          </a:p>
          <a:p>
            <a:r>
              <a:rPr lang="es-AR" b="1"/>
              <a:t>2 - Luego la pestaña librerías</a:t>
            </a:r>
          </a:p>
          <a:p>
            <a:endParaRPr lang="es-AR" b="1"/>
          </a:p>
          <a:p>
            <a:r>
              <a:rPr lang="es-AR" b="1"/>
              <a:t>3 – Opción </a:t>
            </a:r>
            <a:r>
              <a:rPr lang="es-AR" b="1" err="1"/>
              <a:t>Add</a:t>
            </a:r>
            <a:r>
              <a:rPr lang="es-AR" b="1"/>
              <a:t> </a:t>
            </a:r>
            <a:r>
              <a:rPr lang="es-AR" b="1" err="1"/>
              <a:t>JARs</a:t>
            </a:r>
            <a:endParaRPr lang="es-AR" b="1"/>
          </a:p>
          <a:p>
            <a:endParaRPr lang="es-AR" b="1"/>
          </a:p>
          <a:p>
            <a:endParaRPr lang="es-AR" b="1"/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360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B41A39-6E75-5A27-969E-69812475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5" y="515846"/>
            <a:ext cx="5553609" cy="41118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5D9798-06C8-D1A1-8272-A9E9D00875BE}"/>
              </a:ext>
            </a:extLst>
          </p:cNvPr>
          <p:cNvSpPr txBox="1"/>
          <p:nvPr/>
        </p:nvSpPr>
        <p:spPr>
          <a:xfrm>
            <a:off x="6807199" y="1186755"/>
            <a:ext cx="2170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/>
              <a:t>Se abre una nueva ventana, buscamos la carpeta LIB, de nuestro proyecto, seleccionamos el conector. OK</a:t>
            </a:r>
          </a:p>
          <a:p>
            <a:r>
              <a:rPr lang="es-AR" b="1"/>
              <a:t>Luego Aplicar y cerrar.</a:t>
            </a:r>
          </a:p>
          <a:p>
            <a:endParaRPr lang="es-AR" b="1"/>
          </a:p>
          <a:p>
            <a:endParaRPr lang="es-AR" b="1"/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15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DB066-63BA-98DF-510E-981ED5A4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MySQL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BF1AD-663C-8908-CF4B-FC032CC95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/>
              <a:t>Vamos a MySQL y creamos una DB.</a:t>
            </a:r>
          </a:p>
          <a:p>
            <a:endParaRPr lang="es-AR"/>
          </a:p>
          <a:p>
            <a:pPr marL="139700" indent="0">
              <a:buNone/>
            </a:pPr>
            <a:r>
              <a:rPr lang="it-IT"/>
              <a:t>create database carrito;</a:t>
            </a:r>
          </a:p>
          <a:p>
            <a:pPr marL="139700" indent="0">
              <a:buNone/>
            </a:pPr>
            <a:endParaRPr lang="it-IT"/>
          </a:p>
          <a:p>
            <a:pPr marL="139700" indent="0">
              <a:buNone/>
            </a:pPr>
            <a:r>
              <a:rPr lang="it-IT"/>
              <a:t>use carrito;</a:t>
            </a:r>
          </a:p>
          <a:p>
            <a:endParaRPr lang="es-AR"/>
          </a:p>
          <a:p>
            <a:r>
              <a:rPr lang="es-AR" b="1"/>
              <a:t>Creamos una tabla</a:t>
            </a:r>
          </a:p>
          <a:p>
            <a:endParaRPr lang="es-AR"/>
          </a:p>
          <a:p>
            <a:pPr marL="139700" indent="0">
              <a:buNone/>
            </a:pPr>
            <a:r>
              <a:rPr lang="es-AR" err="1"/>
              <a:t>create</a:t>
            </a:r>
            <a:r>
              <a:rPr lang="es-AR"/>
              <a:t> table cliente(</a:t>
            </a:r>
          </a:p>
          <a:p>
            <a:pPr marL="139700" indent="0">
              <a:buNone/>
            </a:pPr>
            <a:r>
              <a:rPr lang="es-AR" err="1"/>
              <a:t>ClienDni</a:t>
            </a:r>
            <a:r>
              <a:rPr lang="es-AR"/>
              <a:t> </a:t>
            </a:r>
            <a:r>
              <a:rPr lang="es-AR" err="1"/>
              <a:t>int</a:t>
            </a:r>
            <a:r>
              <a:rPr lang="es-AR"/>
              <a:t>(10)</a:t>
            </a:r>
            <a:r>
              <a:rPr lang="es-AR" err="1"/>
              <a:t>not</a:t>
            </a:r>
            <a:r>
              <a:rPr lang="es-AR"/>
              <a:t> </a:t>
            </a:r>
            <a:r>
              <a:rPr lang="es-AR" err="1"/>
              <a:t>null</a:t>
            </a:r>
            <a:r>
              <a:rPr lang="es-AR"/>
              <a:t>,</a:t>
            </a:r>
          </a:p>
          <a:p>
            <a:pPr marL="139700" indent="0">
              <a:buNone/>
            </a:pPr>
            <a:r>
              <a:rPr lang="es-AR" err="1"/>
              <a:t>ClienNom</a:t>
            </a:r>
            <a:r>
              <a:rPr lang="es-AR"/>
              <a:t> </a:t>
            </a:r>
            <a:r>
              <a:rPr lang="es-AR" err="1"/>
              <a:t>varchar</a:t>
            </a:r>
            <a:r>
              <a:rPr lang="es-AR"/>
              <a:t>(30) </a:t>
            </a:r>
            <a:r>
              <a:rPr lang="es-AR" err="1"/>
              <a:t>not</a:t>
            </a:r>
            <a:r>
              <a:rPr lang="es-AR"/>
              <a:t> </a:t>
            </a:r>
            <a:r>
              <a:rPr lang="es-AR" err="1"/>
              <a:t>null</a:t>
            </a:r>
            <a:r>
              <a:rPr lang="es-AR"/>
              <a:t>,</a:t>
            </a:r>
          </a:p>
          <a:p>
            <a:pPr marL="139700" indent="0">
              <a:buNone/>
            </a:pPr>
            <a:r>
              <a:rPr lang="es-AR" err="1"/>
              <a:t>ClienApe</a:t>
            </a:r>
            <a:r>
              <a:rPr lang="es-AR"/>
              <a:t> </a:t>
            </a:r>
            <a:r>
              <a:rPr lang="es-AR" err="1"/>
              <a:t>varchar</a:t>
            </a:r>
            <a:r>
              <a:rPr lang="es-AR"/>
              <a:t>(30) </a:t>
            </a:r>
            <a:r>
              <a:rPr lang="es-AR" err="1"/>
              <a:t>not</a:t>
            </a:r>
            <a:r>
              <a:rPr lang="es-AR"/>
              <a:t> </a:t>
            </a:r>
            <a:r>
              <a:rPr lang="es-AR" err="1"/>
              <a:t>null</a:t>
            </a:r>
            <a:r>
              <a:rPr lang="es-AR"/>
              <a:t>,</a:t>
            </a:r>
          </a:p>
          <a:p>
            <a:pPr marL="139700" indent="0">
              <a:buNone/>
            </a:pPr>
            <a:r>
              <a:rPr lang="es-AR" err="1"/>
              <a:t>primary</a:t>
            </a:r>
            <a:r>
              <a:rPr lang="es-AR"/>
              <a:t> </a:t>
            </a:r>
            <a:r>
              <a:rPr lang="es-AR" err="1"/>
              <a:t>key</a:t>
            </a:r>
            <a:r>
              <a:rPr lang="es-AR"/>
              <a:t>(</a:t>
            </a:r>
            <a:r>
              <a:rPr lang="es-AR" err="1"/>
              <a:t>ClienDni</a:t>
            </a:r>
            <a:r>
              <a:rPr lang="es-AR"/>
              <a:t>)) </a:t>
            </a:r>
            <a:r>
              <a:rPr lang="es-AR" err="1"/>
              <a:t>engine</a:t>
            </a:r>
            <a:r>
              <a:rPr lang="es-AR"/>
              <a:t>=</a:t>
            </a:r>
            <a:r>
              <a:rPr lang="es-AR" err="1"/>
              <a:t>innodb</a:t>
            </a:r>
            <a:r>
              <a:rPr lang="es-AR"/>
              <a:t>;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9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JDBC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API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Implementación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Conexión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Consultas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C63B4-D33F-AC01-95E0-AF166ED9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Conectamos con MySQL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13D568-3646-3B1F-5532-C2F24BAC6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/>
              <a:t>Después de completar los procedimientos anteriores, escriba el código Java para la conectividad. Aquí, usamos:</a:t>
            </a:r>
          </a:p>
          <a:p>
            <a:endParaRPr lang="es-ES"/>
          </a:p>
          <a:p>
            <a:r>
              <a:rPr lang="es-ES"/>
              <a:t> </a:t>
            </a:r>
            <a:r>
              <a:rPr lang="es-ES" b="1"/>
              <a:t>el método </a:t>
            </a:r>
            <a:r>
              <a:rPr lang="es-ES" b="1" err="1"/>
              <a:t>class.forName</a:t>
            </a:r>
            <a:r>
              <a:rPr lang="es-ES" b="1"/>
              <a:t>() para cargar el JDBC Driver, que descargamos del sitio oficial de MySQL.</a:t>
            </a:r>
          </a:p>
          <a:p>
            <a:endParaRPr lang="es-ES"/>
          </a:p>
          <a:p>
            <a:r>
              <a:rPr lang="es-ES" b="1"/>
              <a:t>El método </a:t>
            </a:r>
            <a:r>
              <a:rPr lang="es-ES" b="1" err="1"/>
              <a:t>getConnection</a:t>
            </a:r>
            <a:r>
              <a:rPr lang="es-ES" b="1"/>
              <a:t>() se utiliza para pasar la cadena de conexión: </a:t>
            </a:r>
            <a:r>
              <a:rPr lang="es-ES" err="1"/>
              <a:t>MySQL:Port</a:t>
            </a:r>
            <a:r>
              <a:rPr lang="es-ES"/>
              <a:t>/</a:t>
            </a:r>
            <a:r>
              <a:rPr lang="es-ES" err="1"/>
              <a:t>Database</a:t>
            </a:r>
            <a:r>
              <a:rPr lang="es-ES"/>
              <a:t>/,</a:t>
            </a:r>
            <a:r>
              <a:rPr lang="es-ES" err="1"/>
              <a:t>username,dbpassword</a:t>
            </a:r>
            <a:r>
              <a:rPr lang="es-ES"/>
              <a:t>. Esta cadena se utiliza para autenticar al usuario y proporcionar acceso solo a usuarios autorizados. </a:t>
            </a:r>
          </a:p>
          <a:p>
            <a:endParaRPr lang="es-ES"/>
          </a:p>
          <a:p>
            <a:r>
              <a:rPr lang="es-ES" b="1"/>
              <a:t>Después de eso, usamos el método </a:t>
            </a:r>
            <a:r>
              <a:rPr lang="es-ES" b="1" err="1"/>
              <a:t>createStatement</a:t>
            </a:r>
            <a:r>
              <a:rPr lang="es-ES" b="1"/>
              <a:t>()</a:t>
            </a:r>
            <a:r>
              <a:rPr lang="es-ES"/>
              <a:t> para crear una instancia que se usará para ejecutar consultas SQL usando el código.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454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C2995-24A1-0C2C-395F-73DFFBA8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57956" y="587022"/>
            <a:ext cx="11096978" cy="3981853"/>
          </a:xfrm>
        </p:spPr>
        <p:txBody>
          <a:bodyPr/>
          <a:lstStyle/>
          <a:p>
            <a:r>
              <a:rPr lang="es-AR"/>
              <a:t>Vamos a cargar el controlador, las clases que están dentro del JAR que agregamos recientemente.</a:t>
            </a:r>
          </a:p>
          <a:p>
            <a:pPr marL="139700" indent="0">
              <a:buNone/>
            </a:pPr>
            <a:endParaRPr lang="es-AR" sz="1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>
              <a:buNone/>
            </a:pP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package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conexion.sql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// Ejemplo solo para establecer la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conexion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basica</a:t>
            </a:r>
            <a:endParaRPr lang="es-AR" sz="1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>
              <a:buNone/>
            </a:pP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java.sql.Connection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139700" indent="0">
              <a:buNone/>
            </a:pP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java.sql.DriverManager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139700" indent="0">
              <a:buNone/>
            </a:pP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java.sql.SQLException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139700" indent="0">
              <a:buNone/>
            </a:pPr>
            <a:endParaRPr lang="es-AR" sz="1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>
              <a:buNone/>
            </a:pP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public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Conexion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public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static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[]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args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){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try{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Class.forName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com.mysql.jdbc.Driver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"); // cargar el controlador/conector en memoria las clases necesarias para la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conexion</a:t>
            </a:r>
            <a:endParaRPr lang="es-AR" sz="1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DriverManager.getConnection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jdbc:mysql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://localhost:3306/qatar2022","root","pabLo987$"); //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drivermanager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este método pasamos una cadena con los datos de la conexión.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System.out.println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Conexion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exitosa!!");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}catch (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ClassNotFoundException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e){ // sino se logra la conexión, con try Catch vamos a atrapar la excepción e interpretar el error al cargar el controlador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System.out.println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("Error al cargar el controlador!!!!");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e.printStackTrace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}catch (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SQLException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e){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System.out.println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("Error en la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conexion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!!!!");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</a:t>
            </a:r>
            <a:r>
              <a:rPr lang="es-AR" sz="1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e.printStackTrace</a:t>
            </a: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}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}</a:t>
            </a:r>
          </a:p>
          <a:p>
            <a:pPr marL="139700" indent="0">
              <a:buNone/>
            </a:pPr>
            <a:r>
              <a:rPr lang="es-AR" sz="1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9696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D4635-DBBD-0A25-A438-8253C70F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Probemos la </a:t>
            </a:r>
            <a:r>
              <a:rPr lang="es-AR" err="1"/>
              <a:t>conexion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92AF5F-C925-B45C-2303-0C5055B43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Después de escribir el código, solo debes ejecutarlo. Si el código funciona bien, obtendrá el siguiente resultado en la consola:</a:t>
            </a:r>
          </a:p>
          <a:p>
            <a:endParaRPr lang="es-ES"/>
          </a:p>
          <a:p>
            <a:endParaRPr lang="es-ES"/>
          </a:p>
          <a:p>
            <a:pPr marL="139700" indent="0">
              <a:buNone/>
            </a:pPr>
            <a:r>
              <a:rPr lang="es-ES" b="1" err="1"/>
              <a:t>Connected</a:t>
            </a:r>
            <a:endParaRPr lang="es-AR" b="1"/>
          </a:p>
        </p:txBody>
      </p:sp>
    </p:spTree>
    <p:extLst>
      <p:ext uri="{BB962C8B-B14F-4D97-AF65-F5344CB8AC3E}">
        <p14:creationId xmlns:p14="http://schemas.microsoft.com/office/powerpoint/2010/main" val="217098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3964-BAF5-73B3-333E-0F84E45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JDBC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5DA1D3-9940-99C2-5D79-3ED43EA53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Class.</a:t>
            </a:r>
            <a:r>
              <a:rPr lang="es-ES" sz="1200" i="1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forName</a:t>
            </a:r>
            <a:r>
              <a:rPr lang="es-ES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20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com.mysql.jdbc.Driver</a:t>
            </a:r>
            <a:r>
              <a:rPr lang="es-ES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/*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esta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línea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es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importante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que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indiquemos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:</a:t>
            </a:r>
            <a:endParaRPr lang="es-ES" sz="12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el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nombre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la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base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datos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--&gt; qatar2022</a:t>
            </a:r>
            <a:endParaRPr lang="es-ES" sz="12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El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usuario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contraseña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que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tengamos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nuestro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gestor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base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datos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MySQL*/</a:t>
            </a:r>
            <a:endParaRPr lang="es-ES" sz="12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sz="120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conexion</a:t>
            </a:r>
            <a:r>
              <a:rPr lang="es-ES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2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DriverManager.</a:t>
            </a:r>
            <a:r>
              <a:rPr lang="es-ES" sz="1200" i="1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getConnection</a:t>
            </a:r>
            <a:r>
              <a:rPr lang="es-ES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20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jdbc:mysql</a:t>
            </a:r>
            <a:r>
              <a:rPr lang="es-ES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://localhost/carrito"</a:t>
            </a:r>
            <a:r>
              <a:rPr lang="es-ES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20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s-ES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"pabLo987$"</a:t>
            </a:r>
            <a:r>
              <a:rPr lang="es-ES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s-ES" sz="1200" u="sng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aca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ingresamos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el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camino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y el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nombre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de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200" u="sng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la</a:t>
            </a:r>
            <a:r>
              <a:rPr lang="es-ES" sz="120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DB</a:t>
            </a:r>
            <a:endParaRPr lang="es-ES" sz="12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679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Implementación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1742100" y="1484400"/>
            <a:ext cx="5659800" cy="24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JDBC Driver es un componente de software que habilita a la aplicación java a interactuar con la DB.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Existen 4 tipos de Drivers JDBC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JDBC-ODBC bridge driver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Native-API driver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Network Protocol driver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Thin driver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Implementación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252825" y="1568950"/>
            <a:ext cx="666000" cy="518100"/>
          </a:xfrm>
          <a:prstGeom prst="cube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01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4022525" y="1627900"/>
            <a:ext cx="13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Registrar driver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252825" y="2254200"/>
            <a:ext cx="666000" cy="518100"/>
          </a:xfrm>
          <a:prstGeom prst="cube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02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022525" y="2313150"/>
            <a:ext cx="13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Crear conexión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252825" y="2939450"/>
            <a:ext cx="666000" cy="518100"/>
          </a:xfrm>
          <a:prstGeom prst="cube">
            <a:avLst>
              <a:gd name="adj" fmla="val 25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03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4022525" y="2998400"/>
            <a:ext cx="16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Crear sentencia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3252825" y="3624700"/>
            <a:ext cx="666000" cy="518100"/>
          </a:xfrm>
          <a:prstGeom prst="cube">
            <a:avLst>
              <a:gd name="adj" fmla="val 25000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04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022525" y="3683650"/>
            <a:ext cx="17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Ejecutar consulta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252825" y="4309950"/>
            <a:ext cx="666000" cy="518100"/>
          </a:xfrm>
          <a:prstGeom prst="cube">
            <a:avLst>
              <a:gd name="adj" fmla="val 25000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05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022525" y="4368900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Cerrar conexión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3585813" y="2096825"/>
            <a:ext cx="0" cy="14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5"/>
          <p:cNvCxnSpPr/>
          <p:nvPr/>
        </p:nvCxnSpPr>
        <p:spPr>
          <a:xfrm>
            <a:off x="3585813" y="2782075"/>
            <a:ext cx="0" cy="14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5"/>
          <p:cNvCxnSpPr/>
          <p:nvPr/>
        </p:nvCxnSpPr>
        <p:spPr>
          <a:xfrm>
            <a:off x="3585813" y="3467325"/>
            <a:ext cx="0" cy="14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5"/>
          <p:cNvCxnSpPr/>
          <p:nvPr/>
        </p:nvCxnSpPr>
        <p:spPr>
          <a:xfrm>
            <a:off x="3585813" y="4152575"/>
            <a:ext cx="0" cy="14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11700" y="1003850"/>
            <a:ext cx="8520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interactuar con una DB debemos considerar 5 pasos: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Implementación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057500"/>
            <a:ext cx="8520600" cy="3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/>
              <a:t>1. Registrar la ‘clase’ del driver </a:t>
            </a:r>
            <a:r>
              <a:rPr lang="es-419" sz="1500"/>
              <a:t>- </a:t>
            </a:r>
            <a:r>
              <a:rPr lang="es-419" sz="1200" i="1"/>
              <a:t>Este método se utiliza para registrar la clase que se utilizará como driver.</a:t>
            </a:r>
            <a:endParaRPr sz="771"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Sintaxis del método </a:t>
            </a:r>
            <a:r>
              <a:rPr lang="es-419" sz="1000" b="1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forName</a:t>
            </a:r>
            <a:r>
              <a:rPr lang="es-419" sz="1000" b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endParaRPr sz="1000">
              <a:solidFill>
                <a:srgbClr val="610B4B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forName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className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ClassNotFoundException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00" b="1"/>
              <a:t>2. Crear el objeto de conexión </a:t>
            </a:r>
            <a:r>
              <a:rPr lang="es-419" sz="1500"/>
              <a:t>- </a:t>
            </a:r>
            <a:r>
              <a:rPr lang="es-419" sz="1200" i="1"/>
              <a:t>Este método se utiliza para establecer conexión con la DB.</a:t>
            </a:r>
            <a:endParaRPr sz="1200" i="1"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Sintaxis del método </a:t>
            </a:r>
            <a:r>
              <a:rPr lang="es-419" sz="1000" b="1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getConnection</a:t>
            </a:r>
            <a:r>
              <a:rPr lang="es-419" sz="1000" b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endParaRPr sz="1000">
              <a:solidFill>
                <a:srgbClr val="610B4B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Connection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getConnection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SQLException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500" b="1"/>
              <a:t>3. Crear la sentencia </a:t>
            </a:r>
            <a:r>
              <a:rPr lang="es-419" sz="1500"/>
              <a:t>- </a:t>
            </a:r>
            <a:r>
              <a:rPr lang="es-419" sz="1200" i="1"/>
              <a:t>Este método es usado para crear la sentencia.</a:t>
            </a:r>
            <a:endParaRPr sz="1200" i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i="1"/>
              <a:t>Esta sentencia es la responsable de ejecutar las consultas a la DB.</a:t>
            </a:r>
            <a:endParaRPr sz="107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Sintaxis del método </a:t>
            </a:r>
            <a:r>
              <a:rPr lang="es-419" sz="1000" b="1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createStatement</a:t>
            </a:r>
            <a:r>
              <a:rPr lang="es-419" sz="1000" b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endParaRPr sz="1000">
              <a:solidFill>
                <a:srgbClr val="610B4B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createStatement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SQLException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Implementación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/>
              <a:t>4. Ejecutar consulta</a:t>
            </a:r>
            <a:r>
              <a:rPr lang="es-419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500"/>
              <a:t>-</a:t>
            </a:r>
            <a:r>
              <a:rPr lang="es-419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200" i="1"/>
              <a:t>Este método devuelve el resultado de una consulta (filas).</a:t>
            </a:r>
            <a:endParaRPr sz="1200" i="1"/>
          </a:p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Sintaxis del método </a:t>
            </a:r>
            <a:r>
              <a:rPr lang="es-419" sz="1000" b="1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executeQuery</a:t>
            </a:r>
            <a:r>
              <a:rPr lang="es-419" sz="1000" b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endParaRPr sz="1000">
              <a:solidFill>
                <a:srgbClr val="610B4B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ResultSet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executeQuery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sql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ClassNotFoundException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7373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00" b="1"/>
              <a:t>5. Cerrar la conexión </a:t>
            </a:r>
            <a:r>
              <a:rPr lang="es-419" sz="1500"/>
              <a:t>-</a:t>
            </a:r>
            <a:r>
              <a:rPr lang="es-419" sz="1500" b="1"/>
              <a:t> </a:t>
            </a:r>
            <a:r>
              <a:rPr lang="es-419" sz="1200" i="1"/>
              <a:t>Este método finaliza la conexión con la DB.</a:t>
            </a:r>
            <a:endParaRPr sz="107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Sintaxis del método </a:t>
            </a:r>
            <a:r>
              <a:rPr lang="es-419" sz="1000" b="1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s-419" sz="1000" b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419" sz="1000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610B4B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endParaRPr sz="1000">
              <a:solidFill>
                <a:srgbClr val="610B4B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625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s-419" sz="1000" b="1" err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ClassNotFoundException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Conexión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conectarnos a una DB (por ej. mysql) debemos conocer la siguiente información: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‘Clase’ del driver: La clase para el driver de mysql es </a:t>
            </a:r>
            <a:r>
              <a:rPr lang="es-419" sz="1200" b="1">
                <a:latin typeface="Roboto Mono"/>
                <a:ea typeface="Roboto Mono"/>
                <a:cs typeface="Roboto Mono"/>
                <a:sym typeface="Roboto Mono"/>
              </a:rPr>
              <a:t>com.mysql.jdbc.Driver</a:t>
            </a:r>
            <a:endParaRPr b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URL de conexión: </a:t>
            </a:r>
            <a:r>
              <a:rPr lang="es-419" sz="1200" b="1">
                <a:latin typeface="Roboto Mono"/>
                <a:ea typeface="Roboto Mono"/>
                <a:cs typeface="Roboto Mono"/>
                <a:sym typeface="Roboto Mono"/>
              </a:rPr>
              <a:t>jdbc:mysql://localhost:3306/dbname</a:t>
            </a:r>
            <a:endParaRPr sz="12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“</a:t>
            </a:r>
            <a:r>
              <a:rPr lang="es-419" b="1">
                <a:latin typeface="Roboto Mono"/>
                <a:ea typeface="Roboto Mono"/>
                <a:cs typeface="Roboto Mono"/>
                <a:sym typeface="Roboto Mono"/>
              </a:rPr>
              <a:t>jdbc</a:t>
            </a:r>
            <a:r>
              <a:rPr lang="es-419"/>
              <a:t>” es la </a:t>
            </a:r>
            <a:r>
              <a:rPr lang="es-419" b="1"/>
              <a:t>API</a:t>
            </a:r>
            <a:endParaRPr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“</a:t>
            </a:r>
            <a:r>
              <a:rPr lang="es-419" b="1">
                <a:latin typeface="Roboto Mono"/>
                <a:ea typeface="Roboto Mono"/>
                <a:cs typeface="Roboto Mono"/>
                <a:sym typeface="Roboto Mono"/>
              </a:rPr>
              <a:t>mysql</a:t>
            </a:r>
            <a:r>
              <a:rPr lang="es-419"/>
              <a:t>” es la </a:t>
            </a:r>
            <a:r>
              <a:rPr lang="es-419" b="1"/>
              <a:t>DB</a:t>
            </a:r>
            <a:endParaRPr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“</a:t>
            </a:r>
            <a:r>
              <a:rPr lang="es-419" b="1">
                <a:latin typeface="Roboto Mono"/>
                <a:ea typeface="Roboto Mono"/>
                <a:cs typeface="Roboto Mono"/>
                <a:sym typeface="Roboto Mono"/>
              </a:rPr>
              <a:t>localhost</a:t>
            </a:r>
            <a:r>
              <a:rPr lang="es-419"/>
              <a:t>” es el nombre del </a:t>
            </a:r>
            <a:r>
              <a:rPr lang="es-419" b="1"/>
              <a:t>servidor</a:t>
            </a:r>
            <a:r>
              <a:rPr lang="es-419"/>
              <a:t> (se puede utilizar la dirección IP)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“</a:t>
            </a:r>
            <a:r>
              <a:rPr lang="es-419" b="1">
                <a:latin typeface="Roboto Mono"/>
                <a:ea typeface="Roboto Mono"/>
                <a:cs typeface="Roboto Mono"/>
                <a:sym typeface="Roboto Mono"/>
              </a:rPr>
              <a:t>3306</a:t>
            </a:r>
            <a:r>
              <a:rPr lang="es-419"/>
              <a:t>” es el número de</a:t>
            </a:r>
            <a:r>
              <a:rPr lang="es-419" b="1"/>
              <a:t> puerto</a:t>
            </a:r>
            <a:endParaRPr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“</a:t>
            </a:r>
            <a:r>
              <a:rPr lang="es-419" b="1">
                <a:latin typeface="Roboto Mono"/>
                <a:ea typeface="Roboto Mono"/>
                <a:cs typeface="Roboto Mono"/>
                <a:sym typeface="Roboto Mono"/>
              </a:rPr>
              <a:t>dbname</a:t>
            </a:r>
            <a:r>
              <a:rPr lang="es-419"/>
              <a:t>” es el nombre de la </a:t>
            </a:r>
            <a:r>
              <a:rPr lang="es-419" b="1"/>
              <a:t>DB</a:t>
            </a:r>
            <a:endParaRPr b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Nombre de usuario: el usuario por defecto en mysql es </a:t>
            </a:r>
            <a:r>
              <a:rPr lang="es-419" b="1"/>
              <a:t>root</a:t>
            </a:r>
            <a:endParaRPr b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Password: la contraseña asociada al usuario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Conexión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Ejemplo de conexión con </a:t>
            </a:r>
            <a:r>
              <a:rPr lang="es-419" sz="1500" i="1"/>
              <a:t>mysql</a:t>
            </a:r>
            <a:endParaRPr sz="1500" i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java.sql.*;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MysqlCon{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main(String args[]){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Class.forName(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"com.mysql.jdbc.Driver"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Connection con=DriverManager.getConnection(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"jdbc:mysql://localhost:3306/dbname"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"root"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Statement stmt=con.createStatement();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//USO DE LA DB  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con.close();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(Exception e){ System.out.println(e);}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Consultas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974250" y="1660100"/>
            <a:ext cx="71955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realizar consultas a una DB utilizaremos los métodos de la interfaz </a:t>
            </a:r>
            <a:r>
              <a:rPr lang="es-419" b="1"/>
              <a:t>Statement</a:t>
            </a:r>
            <a:r>
              <a:rPr lang="es-419"/>
              <a:t>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métodos más comunes son: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200" b="1">
                <a:latin typeface="Roboto Mono"/>
                <a:ea typeface="Roboto Mono"/>
                <a:cs typeface="Roboto Mono"/>
                <a:sym typeface="Roboto Mono"/>
              </a:rPr>
              <a:t>public ResultSet executeQuery(String sql)</a:t>
            </a:r>
            <a:r>
              <a:rPr lang="es-419"/>
              <a:t>: utilizado para ejecutar sentencias SELECT. Devuelve un ResultSet.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200" b="1">
                <a:latin typeface="Roboto Mono"/>
                <a:ea typeface="Roboto Mono"/>
                <a:cs typeface="Roboto Mono"/>
                <a:sym typeface="Roboto Mono"/>
              </a:rPr>
              <a:t>public int executeUpdate(String sql)</a:t>
            </a:r>
            <a:r>
              <a:rPr lang="es-419"/>
              <a:t>: utilizado para ejecutar sentencias CREATE, DROP, INSERT, UPDATE, DELETE, etc.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Consultas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Ejemplo de Statements con mysql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java.sql.*;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FetchRecord{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main(String args[])</a:t>
            </a: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Exception{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Class.forName(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"com.mysql.jdbc.Driver"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Connection con=DriverManager.getConnection(“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jdbc:mysql://localhost:3306/dbname"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"root"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"password”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Statement stmt=con.createStatement();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ResultSet rs=stmt.executeQuery(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"select * from emp"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(rs.next())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System.out.println(rs.getInt(</a:t>
            </a:r>
            <a:r>
              <a:rPr lang="es-419" sz="100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)+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  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+rs.getString(</a:t>
            </a:r>
            <a:r>
              <a:rPr lang="es-419" sz="100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)+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  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+rs.getString(</a:t>
            </a:r>
            <a:r>
              <a:rPr lang="es-419" sz="1000">
                <a:solidFill>
                  <a:srgbClr val="C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>
                <a:solidFill>
                  <a:srgbClr val="0066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result=stmt.executeUpdate(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"delete from emp where id=33"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System.out.println(result + </a:t>
            </a:r>
            <a:r>
              <a:rPr lang="es-419" sz="1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" records affected"</a:t>
            </a: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con.close();  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https://www.xataka.com/basics/api-que-sirve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https://www.javatpoint.com/java-jdbc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https://dev.mysql.com/downloads/connector/j/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https://codigoxules.org/conectar-mysql-utilizando-driver-jdbc-java-mysql-jdbc/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4713786" y="915081"/>
            <a:ext cx="1691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>
            <a:off x="3330900" y="2384825"/>
            <a:ext cx="24822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</a:t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2129788" y="3537550"/>
            <a:ext cx="1502400" cy="91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Java Application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4135363" y="3537550"/>
            <a:ext cx="1502400" cy="917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Roboto Mono"/>
                <a:ea typeface="Roboto Mono"/>
                <a:cs typeface="Roboto Mono"/>
                <a:sym typeface="Roboto Mono"/>
              </a:rPr>
              <a:t>JDBC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6140938" y="3504925"/>
            <a:ext cx="873275" cy="917700"/>
          </a:xfrm>
          <a:prstGeom prst="flowChartMagneticDisk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Data Source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0" name="Google Shape;100;p20"/>
          <p:cNvCxnSpPr>
            <a:stCxn id="97" idx="3"/>
            <a:endCxn id="98" idx="1"/>
          </p:cNvCxnSpPr>
          <p:nvPr/>
        </p:nvCxnSpPr>
        <p:spPr>
          <a:xfrm>
            <a:off x="3632188" y="3996400"/>
            <a:ext cx="503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0"/>
          <p:cNvCxnSpPr/>
          <p:nvPr/>
        </p:nvCxnSpPr>
        <p:spPr>
          <a:xfrm>
            <a:off x="5637763" y="3996400"/>
            <a:ext cx="503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985525"/>
            <a:ext cx="8520600" cy="23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 b="1"/>
              <a:t>JDBC</a:t>
            </a:r>
            <a:r>
              <a:rPr lang="es-419" sz="1500"/>
              <a:t> (</a:t>
            </a:r>
            <a:r>
              <a:rPr lang="es-419" sz="1500" b="1"/>
              <a:t>J</a:t>
            </a:r>
            <a:r>
              <a:rPr lang="es-419" sz="1500"/>
              <a:t>ava </a:t>
            </a:r>
            <a:r>
              <a:rPr lang="es-419" sz="1500" b="1"/>
              <a:t>D</a:t>
            </a:r>
            <a:r>
              <a:rPr lang="es-419" sz="1500"/>
              <a:t>atabase </a:t>
            </a:r>
            <a:r>
              <a:rPr lang="es-419" sz="1500" b="1"/>
              <a:t>C</a:t>
            </a:r>
            <a:r>
              <a:rPr lang="es-419" sz="1500"/>
              <a:t>onnectivity) conecta una aplicación Java a una fuente de datos como puede ser una DB.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Es una API que es usada para:</a:t>
            </a:r>
            <a:endParaRPr sz="1500"/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s-419" sz="1300"/>
              <a:t>Conectar a una fuente de datos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419" sz="1300"/>
              <a:t>Enviar consultas y actualizaciones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-419" sz="1300"/>
              <a:t>Recupera y procesa el resultado</a:t>
            </a:r>
            <a:endParaRPr sz="13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JDBC utiliza drivers para conectarse a la DB.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ACD3-4CCA-EF2C-8FAC-57AA32F7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JDBC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8C5315-DFD4-5715-65DA-428F27471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Java </a:t>
            </a:r>
            <a:r>
              <a:rPr lang="es-ES" err="1"/>
              <a:t>Database</a:t>
            </a:r>
            <a:r>
              <a:rPr lang="es-ES"/>
              <a:t> </a:t>
            </a:r>
            <a:r>
              <a:rPr lang="es-ES" err="1"/>
              <a:t>Connectivity</a:t>
            </a:r>
            <a:r>
              <a:rPr lang="es-ES"/>
              <a:t> (JDBC) es una interfase de acceso a bases de datos estándar SQL que proporciona un acceso uniforme a una gran variedad de bases de datos relacionales. JDBC también proporciona una base común para la construcción de herramientas y utilidades de alto nivel. </a:t>
            </a:r>
          </a:p>
          <a:p>
            <a:endParaRPr lang="es-ES"/>
          </a:p>
          <a:p>
            <a:r>
              <a:rPr lang="es-ES"/>
              <a:t>Consiste en un conjunto de clases e interfases escritas en el lenguaje de programación Java. JDBC suministra un API estándar para los desarrolladores y hace posible escribir aplicaciones de base de datos usando un API puro Java. 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36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C0FE9-D3C6-C617-DA75-7418111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JDBC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9EA8D1-9DBD-1EE2-A23E-7B33DCCF8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Usando JDBC es fácil enviar sentencias SQL virtualmente a cualquier sistema de base de datos. En otras palabras, con el API JDBC, no es necesario escribir un programa que acceda a una base de datos Sybase, otro para acceder a Oracle y otro para acceder a Informix. </a:t>
            </a:r>
          </a:p>
          <a:p>
            <a:endParaRPr lang="es-ES"/>
          </a:p>
          <a:p>
            <a:r>
              <a:rPr lang="es-ES"/>
              <a:t>Un único programa escrito usando el API JDBC y el programa será capaz de enviar sentencias SQL a la base de datos apropiada. Y, con una aplicación escrita en el lenguaje de programación Java, tampoco es necesario escribir diferentes aplicaciones para ejecutar en diferentes plataformas. </a:t>
            </a:r>
          </a:p>
          <a:p>
            <a:endParaRPr lang="es-ES"/>
          </a:p>
          <a:p>
            <a:r>
              <a:rPr lang="es-ES"/>
              <a:t>La combinación de Java y JDBC permite al programador escribir una sola vez y ejecutarlo en cualquier entorno. 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814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2"/>
          <p:cNvGrpSpPr/>
          <p:nvPr/>
        </p:nvGrpSpPr>
        <p:grpSpPr>
          <a:xfrm>
            <a:off x="4177948" y="1684600"/>
            <a:ext cx="455001" cy="1883400"/>
            <a:chOff x="4533148" y="1630047"/>
            <a:chExt cx="1162200" cy="1883400"/>
          </a:xfrm>
        </p:grpSpPr>
        <p:sp>
          <p:nvSpPr>
            <p:cNvPr id="115" name="Google Shape;115;p22"/>
            <p:cNvSpPr/>
            <p:nvPr/>
          </p:nvSpPr>
          <p:spPr>
            <a:xfrm>
              <a:off x="4533148" y="1630047"/>
              <a:ext cx="1162200" cy="18834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 txBox="1"/>
            <p:nvPr/>
          </p:nvSpPr>
          <p:spPr>
            <a:xfrm rot="-5400000">
              <a:off x="4159595" y="2060700"/>
              <a:ext cx="1870500" cy="10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JDBC Diver Manager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 - API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620038" y="2167450"/>
            <a:ext cx="1502400" cy="91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lt1"/>
                </a:solidFill>
              </a:rPr>
              <a:t>Java Application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2670050" y="1684600"/>
            <a:ext cx="1502400" cy="188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JDBC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API</a:t>
            </a:r>
            <a:endParaRPr b="1"/>
          </a:p>
        </p:txBody>
      </p:sp>
      <p:sp>
        <p:nvSpPr>
          <p:cNvPr id="120" name="Google Shape;120;p22"/>
          <p:cNvSpPr/>
          <p:nvPr/>
        </p:nvSpPr>
        <p:spPr>
          <a:xfrm>
            <a:off x="7094100" y="1270050"/>
            <a:ext cx="877950" cy="753575"/>
          </a:xfrm>
          <a:prstGeom prst="flowChartMagneticDisk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SQLite</a:t>
            </a:r>
            <a:endParaRPr/>
          </a:p>
        </p:txBody>
      </p:sp>
      <p:cxnSp>
        <p:nvCxnSpPr>
          <p:cNvPr id="121" name="Google Shape;121;p22"/>
          <p:cNvCxnSpPr>
            <a:stCxn id="118" idx="3"/>
            <a:endCxn id="119" idx="1"/>
          </p:cNvCxnSpPr>
          <p:nvPr/>
        </p:nvCxnSpPr>
        <p:spPr>
          <a:xfrm>
            <a:off x="2122438" y="2626300"/>
            <a:ext cx="54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2"/>
          <p:cNvCxnSpPr/>
          <p:nvPr/>
        </p:nvCxnSpPr>
        <p:spPr>
          <a:xfrm>
            <a:off x="6591038" y="3605763"/>
            <a:ext cx="503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22"/>
          <p:cNvSpPr txBox="1"/>
          <p:nvPr/>
        </p:nvSpPr>
        <p:spPr>
          <a:xfrm>
            <a:off x="6591000" y="2229888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5232050" y="1345488"/>
            <a:ext cx="1359000" cy="60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SQLite driver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5232050" y="2344588"/>
            <a:ext cx="1359000" cy="60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JavaDB driver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5232050" y="3304413"/>
            <a:ext cx="1359000" cy="60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JDBC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… driver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7094100" y="2269150"/>
            <a:ext cx="877950" cy="753575"/>
          </a:xfrm>
          <a:prstGeom prst="flowChartMagneticDisk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JavaDB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7094150" y="3228975"/>
            <a:ext cx="877950" cy="753575"/>
          </a:xfrm>
          <a:prstGeom prst="flowChartMagneticDisk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…</a:t>
            </a:r>
            <a:endParaRPr/>
          </a:p>
        </p:txBody>
      </p:sp>
      <p:cxnSp>
        <p:nvCxnSpPr>
          <p:cNvPr id="129" name="Google Shape;129;p22"/>
          <p:cNvCxnSpPr/>
          <p:nvPr/>
        </p:nvCxnSpPr>
        <p:spPr>
          <a:xfrm>
            <a:off x="6590988" y="2645938"/>
            <a:ext cx="503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6590988" y="1646825"/>
            <a:ext cx="503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4632938" y="2626288"/>
            <a:ext cx="340200" cy="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4965875" y="1653100"/>
            <a:ext cx="0" cy="196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4958475" y="1645700"/>
            <a:ext cx="2736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4973150" y="2626300"/>
            <a:ext cx="25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4973150" y="3605763"/>
            <a:ext cx="25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2"/>
          <p:cNvSpPr/>
          <p:nvPr/>
        </p:nvSpPr>
        <p:spPr>
          <a:xfrm>
            <a:off x="6853075" y="972250"/>
            <a:ext cx="1359000" cy="330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196675" y="4272850"/>
            <a:ext cx="267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Roboto"/>
                <a:ea typeface="Roboto"/>
                <a:cs typeface="Roboto"/>
                <a:sym typeface="Roboto"/>
              </a:rPr>
              <a:t>DBMS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Database Management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376-FD43-67C5-FFDE-3BD2B290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¿Qué hace JDBC?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F25085-C5BC-03C5-A17F-F99767FFB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Simplemente JDBC hace posible estas tres cosas: </a:t>
            </a:r>
          </a:p>
          <a:p>
            <a:endParaRPr lang="es-ES"/>
          </a:p>
          <a:p>
            <a:pPr marL="139700" indent="0">
              <a:buNone/>
            </a:pPr>
            <a:r>
              <a:rPr lang="es-ES"/>
              <a:t>• Establece una conexión con la base de datos. </a:t>
            </a:r>
          </a:p>
          <a:p>
            <a:endParaRPr lang="es-ES"/>
          </a:p>
          <a:p>
            <a:pPr marL="139700" indent="0">
              <a:buNone/>
            </a:pPr>
            <a:r>
              <a:rPr lang="es-ES"/>
              <a:t>• Envía sentencias SQL </a:t>
            </a:r>
          </a:p>
          <a:p>
            <a:endParaRPr lang="es-ES"/>
          </a:p>
          <a:p>
            <a:pPr marL="139700" indent="0">
              <a:buNone/>
            </a:pPr>
            <a:r>
              <a:rPr lang="es-ES"/>
              <a:t>• Procesa los resultados. 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39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87960-17E3-8D0D-F5A6-577614AF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Conectar una base de datos MySQL en Java</a:t>
            </a:r>
            <a:endParaRPr lang="es-ES" b="0" i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1AAD8-5695-0A66-902D-A3B7F4D8C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Para conectar la aplicación Java a la base de datos </a:t>
            </a:r>
            <a:r>
              <a:rPr lang="es-ES" b="0" i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Mysql</a:t>
            </a:r>
            <a:r>
              <a:rPr lang="es-E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debemos seguir algunos pasos que se enumeran a continuación: </a:t>
            </a:r>
          </a:p>
          <a:p>
            <a:endParaRPr lang="es-ES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/>
              <a:t>Descargue e instale la base de datos MySQL</a:t>
            </a:r>
          </a:p>
          <a:p>
            <a:pPr>
              <a:buFont typeface="Wingdings" panose="05000000000000000000" pitchFamily="2" charset="2"/>
              <a:buChar char="q"/>
            </a:pPr>
            <a:endParaRPr lang="es-ES"/>
          </a:p>
          <a:p>
            <a:pPr>
              <a:buFont typeface="Wingdings" panose="05000000000000000000" pitchFamily="2" charset="2"/>
              <a:buChar char="q"/>
            </a:pPr>
            <a:r>
              <a:rPr lang="es-ES"/>
              <a:t>Crear una base de datos en MySQL</a:t>
            </a:r>
          </a:p>
          <a:p>
            <a:pPr>
              <a:buFont typeface="Wingdings" panose="05000000000000000000" pitchFamily="2" charset="2"/>
              <a:buChar char="q"/>
            </a:pPr>
            <a:endParaRPr lang="es-ES"/>
          </a:p>
          <a:p>
            <a:pPr>
              <a:buFont typeface="Wingdings" panose="05000000000000000000" pitchFamily="2" charset="2"/>
              <a:buChar char="q"/>
            </a:pPr>
            <a:r>
              <a:rPr lang="es-ES"/>
              <a:t>Descargue el controlador JDBC e inclúyalo en </a:t>
            </a:r>
            <a:r>
              <a:rPr lang="es-ES" err="1"/>
              <a:t>Classpath</a:t>
            </a:r>
            <a:endParaRPr lang="es-ES"/>
          </a:p>
          <a:p>
            <a:pPr>
              <a:buFont typeface="Wingdings" panose="05000000000000000000" pitchFamily="2" charset="2"/>
              <a:buChar char="q"/>
            </a:pPr>
            <a:endParaRPr lang="es-ES"/>
          </a:p>
          <a:p>
            <a:pPr>
              <a:buFont typeface="Wingdings" panose="05000000000000000000" pitchFamily="2" charset="2"/>
              <a:buChar char="q"/>
            </a:pPr>
            <a:r>
              <a:rPr lang="es-ES"/>
              <a:t>Conéctese con MySQL</a:t>
            </a:r>
          </a:p>
          <a:p>
            <a:pPr>
              <a:buFont typeface="Wingdings" panose="05000000000000000000" pitchFamily="2" charset="2"/>
              <a:buChar char="q"/>
            </a:pPr>
            <a:endParaRPr lang="es-ES"/>
          </a:p>
          <a:p>
            <a:pPr>
              <a:buFont typeface="Wingdings" panose="05000000000000000000" pitchFamily="2" charset="2"/>
              <a:buChar char="q"/>
            </a:pPr>
            <a:r>
              <a:rPr lang="es-ES"/>
              <a:t>Pruebe la conexión JDBC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133579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Microsoft Office PowerPoint</Application>
  <PresentationFormat>Presentación en pantalla (16:9)</PresentationFormat>
  <Paragraphs>249</Paragraphs>
  <Slides>33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Encode Sans</vt:lpstr>
      <vt:lpstr>Encode Sans ExtraBold</vt:lpstr>
      <vt:lpstr>Lato</vt:lpstr>
      <vt:lpstr>Montserrat</vt:lpstr>
      <vt:lpstr>Roboto</vt:lpstr>
      <vt:lpstr>Roboto Mono</vt:lpstr>
      <vt:lpstr>Geometric</vt:lpstr>
      <vt:lpstr>JDBC</vt:lpstr>
      <vt:lpstr>Agenda</vt:lpstr>
      <vt:lpstr>JDBC</vt:lpstr>
      <vt:lpstr>JDBC</vt:lpstr>
      <vt:lpstr>JDBC</vt:lpstr>
      <vt:lpstr>JDBC</vt:lpstr>
      <vt:lpstr>JDBC - API</vt:lpstr>
      <vt:lpstr>¿Qué hace JDBC? </vt:lpstr>
      <vt:lpstr>Conectar una base de datos MySQL en Java</vt:lpstr>
      <vt:lpstr>Descargue e instale la base de datos MySQL</vt:lpstr>
      <vt:lpstr>Descargue el controlador JDBC e inclúyalo en Classpath</vt:lpstr>
      <vt:lpstr>Descargue e instale la base de datos MySQL</vt:lpstr>
      <vt:lpstr>Presentación de PowerPoint</vt:lpstr>
      <vt:lpstr>Presentación de PowerPoint</vt:lpstr>
      <vt:lpstr>Presentación de PowerPoint</vt:lpstr>
      <vt:lpstr>Copiamos el conector a la carpeta lib, de nuestro proyecto</vt:lpstr>
      <vt:lpstr>Ahora lo vamos a incluir en nuestras librerías…</vt:lpstr>
      <vt:lpstr>Presentación de PowerPoint</vt:lpstr>
      <vt:lpstr>MySQL</vt:lpstr>
      <vt:lpstr>Conectamos con MySQL</vt:lpstr>
      <vt:lpstr>Presentación de PowerPoint</vt:lpstr>
      <vt:lpstr>Probemos la conexion</vt:lpstr>
      <vt:lpstr>JDBC</vt:lpstr>
      <vt:lpstr>JDBC - Implementación</vt:lpstr>
      <vt:lpstr>JDBC - Implementación</vt:lpstr>
      <vt:lpstr>JDBC - Implementación</vt:lpstr>
      <vt:lpstr>JDBC - Implementación</vt:lpstr>
      <vt:lpstr>JDBC - Conexión</vt:lpstr>
      <vt:lpstr>JDBC - Conexión</vt:lpstr>
      <vt:lpstr>JDBC - Consultas</vt:lpstr>
      <vt:lpstr>JDBC - Consultas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cp:lastModifiedBy>Pablo J. Soruco</cp:lastModifiedBy>
  <cp:revision>1</cp:revision>
  <dcterms:modified xsi:type="dcterms:W3CDTF">2023-04-18T12:34:40Z</dcterms:modified>
</cp:coreProperties>
</file>