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3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Strcpy_s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har* </a:t>
            </a:r>
            <a:r>
              <a:rPr lang="en-US" altLang="ko-KR" dirty="0" err="1" smtClean="0"/>
              <a:t>ab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문자열은 상수로 입력</a:t>
            </a:r>
            <a:endParaRPr lang="en-US" altLang="ko-KR" dirty="0" smtClean="0"/>
          </a:p>
          <a:p>
            <a:r>
              <a:rPr lang="ko-KR" altLang="en-US" dirty="0" smtClean="0"/>
              <a:t>상수를 변경하는 것으로 예외처리 발생</a:t>
            </a:r>
            <a:endParaRPr lang="en-US" altLang="ko-KR" dirty="0" smtClean="0"/>
          </a:p>
          <a:p>
            <a:r>
              <a:rPr lang="en-US" altLang="ko-KR" dirty="0" smtClean="0"/>
              <a:t>Char* </a:t>
            </a:r>
            <a:r>
              <a:rPr lang="en-US" altLang="ko-KR" dirty="0" err="1" smtClean="0"/>
              <a:t>ab</a:t>
            </a:r>
            <a:r>
              <a:rPr lang="en-US" altLang="ko-KR" dirty="0" smtClean="0"/>
              <a:t> = new char(); </a:t>
            </a:r>
            <a:r>
              <a:rPr lang="ko-KR" altLang="en-US" dirty="0" err="1" smtClean="0"/>
              <a:t>동적할당후</a:t>
            </a:r>
            <a:endParaRPr lang="en-US" altLang="ko-KR" dirty="0" smtClean="0"/>
          </a:p>
          <a:p>
            <a:r>
              <a:rPr lang="en-US" altLang="ko-KR" dirty="0" err="1" smtClean="0"/>
              <a:t>ab</a:t>
            </a:r>
            <a:r>
              <a:rPr lang="en-US" altLang="ko-KR" dirty="0" smtClean="0"/>
              <a:t> = 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”;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09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 예외처리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구성속성 </a:t>
            </a:r>
            <a:r>
              <a:rPr lang="en-US" altLang="ko-KR" dirty="0" smtClean="0"/>
              <a:t>– </a:t>
            </a:r>
            <a:r>
              <a:rPr lang="ko-KR" altLang="en-US" smtClean="0"/>
              <a:t>문자집합을 멀티바이트로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6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Sender manager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쓰임세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27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[save] </a:t>
            </a:r>
            <a:r>
              <a:rPr lang="en-US" altLang="ko-KR" dirty="0" err="1" smtClean="0"/>
              <a:t>saveFormat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21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173</TotalTime>
  <Words>51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돋움</vt:lpstr>
      <vt:lpstr>바탕</vt:lpstr>
      <vt:lpstr>Arial</vt:lpstr>
      <vt:lpstr>Garamond</vt:lpstr>
      <vt:lpstr>자연주의</vt:lpstr>
      <vt:lpstr>질문</vt:lpstr>
      <vt:lpstr>Strcpy_s 예외처리</vt:lpstr>
      <vt:lpstr>유니코드 예외처리</vt:lpstr>
      <vt:lpstr>Sender manager ip쓰임세</vt:lpstr>
      <vt:lpstr>[save] saveFormat 용도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질문</dc:title>
  <dc:creator>Windows User</dc:creator>
  <cp:lastModifiedBy>Windows User</cp:lastModifiedBy>
  <cp:revision>6</cp:revision>
  <dcterms:created xsi:type="dcterms:W3CDTF">2019-06-14T00:13:26Z</dcterms:created>
  <dcterms:modified xsi:type="dcterms:W3CDTF">2019-06-18T01:23:50Z</dcterms:modified>
</cp:coreProperties>
</file>