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817E-D57D-40A0-BEE7-1B612952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4630C-0E73-4057-B832-C645D057A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A318-9D9F-476E-861F-E91DFBFA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B76A1-F557-493C-8731-334BB8DD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09839-8F71-4DE1-9A32-B9B6399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42FB8-899F-4B64-818F-5171C464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F36BF-D81E-4841-9FE1-7D45D4086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89FBB-0225-435D-AABE-F37C69DB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0155A-16D4-47F1-B8CD-19078DD1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DB307-8659-4A9E-91B2-98E96507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D5B9C0-B22B-4FD9-8628-158727753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9EBF4-A22D-4A83-A8D5-E52D56E8A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A907-8238-4240-B1C7-63E84CA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45806-1677-438D-9E64-E9D47458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7091D-3F86-44DD-9158-B84AA2F2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D048-EBA5-441F-816D-ED0E7A83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F307C-2BB8-492F-BA87-26B7584C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81FE-9B2E-4CD5-9027-C49B28A8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28015-4F12-4BD2-8A24-1CE898FF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2C2A3-B9E5-413B-BDBB-E7A48423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2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0F1B3-DA85-46C4-99FC-5B37A163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22B36-4A6B-41BC-B7EE-1290DB1A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4A800-052F-45FA-8905-04B1FDF0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42358-E17E-4B07-BCCC-3CB4B7B1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E29A9-0378-4F87-BAD5-4F1E450A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62F1-F6CC-4896-9B3C-DC01F9F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7D456-3F59-4F09-9A2B-1554E804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F300E-4620-47A6-B665-D3C0A62D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47F3F-7512-4FC2-8EC8-1E5BA877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B254B-A7D7-4842-AAAE-98F4C4B9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08CB1-126C-4B3E-86DA-AB0EB83B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6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B688F-4628-4226-B686-BFE339BD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C6CEE-ACE2-4F82-8838-271FDF61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0F9D6-0CCF-4264-B4D6-FE242545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A4006-96D1-42DF-86D9-41161C792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C10A7-1A0A-4458-8F5A-230075B7F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E3BAC-4A10-48F4-A88A-0E7146AE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CA632-370E-453E-B5AB-EA292D7D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E398F-01CB-4092-B684-DE9CDEB6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FE7F-BC90-4891-8FEF-F00C7ED1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50001C-DEB8-456F-8DD4-E7196760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91D2A1-670B-469E-A534-58EA8E0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11332-8CC3-4036-BFED-BDAF63E1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9B286-FF36-4B9B-8849-23328CFA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510E8-051C-4DD6-9984-066E655C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E6AC2-AEC4-46DA-9198-EB1E20F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9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BB782-F229-4C8A-94D0-55E474C4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AA6B-BDA7-4130-BE45-E687597B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ADBC9-F406-472F-A108-B6FC19B0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DBA61-E3F4-47BC-8B32-1CAF3060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AE8AA-5743-40E5-9C9C-C44CFD73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5DF80-CAC1-4CBA-9871-038AE06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6C05-3EAB-413A-89BD-8CACB7EB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010E6-1001-4AE1-88CE-507E076D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A2B5C-6568-40D1-B092-477F56EC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79756-1383-4EFC-A396-9C15734E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F7D6-76BD-4AF7-8E6F-E79A812A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FF564-7A0F-45A7-B9B5-724C6F23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4A1EFC-3786-4A3A-8534-56EAAC7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AFE05-FDDB-47D4-8399-A616A9F9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01151-D966-41C5-8063-F419EC67D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CDA41-E970-40B4-BEF4-6A5B752EA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F5256-EDA8-4C89-A396-F38430393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DA339DBC-62E3-4E2F-BF04-8D02B128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770" y="3313088"/>
            <a:ext cx="4209230" cy="226802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F8CC5FD-D2BB-45B0-8AB6-970CA244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293" y="-28168"/>
            <a:ext cx="4239706" cy="2270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EFAB3F-CBEA-4914-9ADD-44A6AB93A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3555"/>
            <a:ext cx="7849695" cy="575082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559CCD-804E-42FC-B79B-D4E044EF5D0E}"/>
              </a:ext>
            </a:extLst>
          </p:cNvPr>
          <p:cNvSpPr/>
          <p:nvPr/>
        </p:nvSpPr>
        <p:spPr>
          <a:xfrm>
            <a:off x="163133" y="847288"/>
            <a:ext cx="7588295" cy="206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7D00108-8654-4958-8D52-65F93736E9B4}"/>
              </a:ext>
            </a:extLst>
          </p:cNvPr>
          <p:cNvSpPr/>
          <p:nvPr/>
        </p:nvSpPr>
        <p:spPr>
          <a:xfrm>
            <a:off x="8600574" y="402672"/>
            <a:ext cx="1331991" cy="595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E752968-43DE-44C1-BABA-6FB1267B81FD}"/>
              </a:ext>
            </a:extLst>
          </p:cNvPr>
          <p:cNvSpPr/>
          <p:nvPr/>
        </p:nvSpPr>
        <p:spPr>
          <a:xfrm>
            <a:off x="2837994" y="3338135"/>
            <a:ext cx="3591427" cy="730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MovieUser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클래스의 </a:t>
            </a:r>
            <a:r>
              <a:rPr lang="en-US" altLang="ko-KR" sz="1000" dirty="0">
                <a:solidFill>
                  <a:schemeClr val="tx1"/>
                </a:solidFill>
              </a:rPr>
              <a:t>id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pw</a:t>
            </a:r>
            <a:r>
              <a:rPr lang="ko-KR" altLang="en-US" sz="1000" dirty="0">
                <a:solidFill>
                  <a:schemeClr val="tx1"/>
                </a:solidFill>
              </a:rPr>
              <a:t>값을 비교하여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r>
              <a:rPr lang="ko-KR" altLang="en-US" sz="1000" dirty="0">
                <a:solidFill>
                  <a:schemeClr val="tx1"/>
                </a:solidFill>
              </a:rPr>
              <a:t>일 경우 </a:t>
            </a:r>
            <a:r>
              <a:rPr lang="en-US" altLang="ko-KR" sz="1000" dirty="0">
                <a:solidFill>
                  <a:schemeClr val="tx1"/>
                </a:solidFill>
              </a:rPr>
              <a:t> (USER_MENU)</a:t>
            </a:r>
            <a:r>
              <a:rPr lang="ko-KR" altLang="en-US" sz="1000" dirty="0">
                <a:solidFill>
                  <a:schemeClr val="tx1"/>
                </a:solidFill>
              </a:rPr>
              <a:t>로 이동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False</a:t>
            </a:r>
            <a:r>
              <a:rPr lang="ko-KR" altLang="en-US" sz="1000" dirty="0">
                <a:solidFill>
                  <a:schemeClr val="tx1"/>
                </a:solidFill>
              </a:rPr>
              <a:t>일 경우 </a:t>
            </a:r>
            <a:r>
              <a:rPr lang="en-US" altLang="ko-KR" sz="1000" dirty="0">
                <a:solidFill>
                  <a:schemeClr val="tx1"/>
                </a:solidFill>
              </a:rPr>
              <a:t>(MAIN_MENU)</a:t>
            </a:r>
            <a:r>
              <a:rPr lang="ko-KR" altLang="en-US" sz="1000" dirty="0">
                <a:solidFill>
                  <a:schemeClr val="tx1"/>
                </a:solidFill>
              </a:rPr>
              <a:t>로 이동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9103DF2-3C4A-410A-A935-04567AE682A8}"/>
              </a:ext>
            </a:extLst>
          </p:cNvPr>
          <p:cNvSpPr/>
          <p:nvPr/>
        </p:nvSpPr>
        <p:spPr>
          <a:xfrm>
            <a:off x="893700" y="4128216"/>
            <a:ext cx="3653133" cy="577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8AFE4EE-112D-427F-BD37-A1DC0780304D}"/>
              </a:ext>
            </a:extLst>
          </p:cNvPr>
          <p:cNvSpPr/>
          <p:nvPr/>
        </p:nvSpPr>
        <p:spPr>
          <a:xfrm>
            <a:off x="893700" y="4944217"/>
            <a:ext cx="4819203" cy="6501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2A219E8-FA37-4B18-8696-1DAC55608FE5}"/>
              </a:ext>
            </a:extLst>
          </p:cNvPr>
          <p:cNvSpPr/>
          <p:nvPr/>
        </p:nvSpPr>
        <p:spPr>
          <a:xfrm>
            <a:off x="7982770" y="1249176"/>
            <a:ext cx="4139322" cy="9600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003A2-BF5B-4C20-B08D-728979BFA63A}"/>
              </a:ext>
            </a:extLst>
          </p:cNvPr>
          <p:cNvSpPr txBox="1"/>
          <p:nvPr/>
        </p:nvSpPr>
        <p:spPr>
          <a:xfrm>
            <a:off x="8607806" y="2498083"/>
            <a:ext cx="299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</a:t>
            </a:r>
            <a:r>
              <a:rPr lang="ko-KR" alt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성공시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USER_MENU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AF256-3DF8-4BB3-8D57-7610B1192457}"/>
              </a:ext>
            </a:extLst>
          </p:cNvPr>
          <p:cNvSpPr txBox="1"/>
          <p:nvPr/>
        </p:nvSpPr>
        <p:spPr>
          <a:xfrm>
            <a:off x="8707317" y="5834444"/>
            <a:ext cx="279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로그인 </a:t>
            </a:r>
            <a:r>
              <a:rPr lang="ko-KR" altLang="en-US" sz="1400" dirty="0" err="1"/>
              <a:t>실패시</a:t>
            </a:r>
            <a:endParaRPr lang="en-US" altLang="ko-KR" sz="1400" dirty="0"/>
          </a:p>
          <a:p>
            <a:pPr algn="ctr"/>
            <a:r>
              <a:rPr lang="en-US" altLang="ko-KR" sz="1400" dirty="0"/>
              <a:t>MAIN_MENU</a:t>
            </a:r>
            <a:r>
              <a:rPr lang="ko-KR" altLang="en-US" sz="1400" dirty="0"/>
              <a:t>로 다시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0260E1-EDC3-4A09-A2D8-AC76E50C8C62}"/>
              </a:ext>
            </a:extLst>
          </p:cNvPr>
          <p:cNvSpPr/>
          <p:nvPr/>
        </p:nvSpPr>
        <p:spPr>
          <a:xfrm>
            <a:off x="7982770" y="1"/>
            <a:ext cx="4209229" cy="117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296D47-C815-4A9B-9084-BE4DEEA0D330}"/>
              </a:ext>
            </a:extLst>
          </p:cNvPr>
          <p:cNvSpPr/>
          <p:nvPr/>
        </p:nvSpPr>
        <p:spPr>
          <a:xfrm>
            <a:off x="7982770" y="4429387"/>
            <a:ext cx="4209229" cy="11649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C3F3B3AA-96E5-439E-A50F-1651B4490E91}"/>
              </a:ext>
            </a:extLst>
          </p:cNvPr>
          <p:cNvCxnSpPr>
            <a:endCxn id="13" idx="1"/>
          </p:cNvCxnSpPr>
          <p:nvPr/>
        </p:nvCxnSpPr>
        <p:spPr>
          <a:xfrm flipV="1">
            <a:off x="5880683" y="588991"/>
            <a:ext cx="2102087" cy="2582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B76639B-071A-43A2-8552-15FC66D31917}"/>
              </a:ext>
            </a:extLst>
          </p:cNvPr>
          <p:cNvCxnSpPr>
            <a:stCxn id="100" idx="3"/>
          </p:cNvCxnSpPr>
          <p:nvPr/>
        </p:nvCxnSpPr>
        <p:spPr>
          <a:xfrm flipV="1">
            <a:off x="6429421" y="3703397"/>
            <a:ext cx="122133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AF0FDA9-AB46-43BE-9115-D6D01C78FE59}"/>
              </a:ext>
            </a:extLst>
          </p:cNvPr>
          <p:cNvCxnSpPr/>
          <p:nvPr/>
        </p:nvCxnSpPr>
        <p:spPr>
          <a:xfrm flipV="1">
            <a:off x="7667837" y="3021303"/>
            <a:ext cx="0" cy="6820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017E656-B39B-428E-AFFA-CD9876E1B803}"/>
              </a:ext>
            </a:extLst>
          </p:cNvPr>
          <p:cNvCxnSpPr/>
          <p:nvPr/>
        </p:nvCxnSpPr>
        <p:spPr>
          <a:xfrm>
            <a:off x="7650760" y="3021303"/>
            <a:ext cx="131707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831B346-A8C8-4523-818B-DE53C5F05D8A}"/>
              </a:ext>
            </a:extLst>
          </p:cNvPr>
          <p:cNvCxnSpPr/>
          <p:nvPr/>
        </p:nvCxnSpPr>
        <p:spPr>
          <a:xfrm flipV="1">
            <a:off x="8976220" y="2209263"/>
            <a:ext cx="0" cy="812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BDD923-E924-44F1-B582-85D859B75BED}"/>
              </a:ext>
            </a:extLst>
          </p:cNvPr>
          <p:cNvCxnSpPr>
            <a:cxnSpLocks/>
          </p:cNvCxnSpPr>
          <p:nvPr/>
        </p:nvCxnSpPr>
        <p:spPr>
          <a:xfrm>
            <a:off x="7667837" y="3703397"/>
            <a:ext cx="0" cy="743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9DA185-8B16-479B-A02A-BC56CC5E5851}"/>
              </a:ext>
            </a:extLst>
          </p:cNvPr>
          <p:cNvCxnSpPr/>
          <p:nvPr/>
        </p:nvCxnSpPr>
        <p:spPr>
          <a:xfrm>
            <a:off x="7661904" y="4429387"/>
            <a:ext cx="361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2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ez220410</dc:creator>
  <cp:lastModifiedBy>ez220410</cp:lastModifiedBy>
  <cp:revision>9</cp:revision>
  <dcterms:created xsi:type="dcterms:W3CDTF">2022-05-25T06:18:00Z</dcterms:created>
  <dcterms:modified xsi:type="dcterms:W3CDTF">2022-05-30T08:27:08Z</dcterms:modified>
</cp:coreProperties>
</file>