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817E-D57D-40A0-BEE7-1B612952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64630C-0E73-4057-B832-C645D057A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3A318-9D9F-476E-861F-E91DFBFA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B76A1-F557-493C-8731-334BB8DD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09839-8F71-4DE1-9A32-B9B6399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42FB8-899F-4B64-818F-5171C464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F36BF-D81E-4841-9FE1-7D45D4086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89FBB-0225-435D-AABE-F37C69DB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F0155A-16D4-47F1-B8CD-19078DD1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DB307-8659-4A9E-91B2-98E96507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3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D5B9C0-B22B-4FD9-8628-158727753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D9EBF4-A22D-4A83-A8D5-E52D56E8A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2A907-8238-4240-B1C7-63E84CA3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45806-1677-438D-9E64-E9D47458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67091D-3F86-44DD-9158-B84AA2F2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4D048-EBA5-441F-816D-ED0E7A83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F307C-2BB8-492F-BA87-26B7584C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481FE-9B2E-4CD5-9027-C49B28A8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28015-4F12-4BD2-8A24-1CE898FF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2C2A3-B9E5-413B-BDBB-E7A48423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2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0F1B3-DA85-46C4-99FC-5B37A163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22B36-4A6B-41BC-B7EE-1290DB1A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4A800-052F-45FA-8905-04B1FDF0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42358-E17E-4B07-BCCC-3CB4B7B1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E29A9-0378-4F87-BAD5-4F1E450A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7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62F1-F6CC-4896-9B3C-DC01F9F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7D456-3F59-4F09-9A2B-1554E8040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F300E-4620-47A6-B665-D3C0A62DB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47F3F-7512-4FC2-8EC8-1E5BA877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B254B-A7D7-4842-AAAE-98F4C4B9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08CB1-126C-4B3E-86DA-AB0EB83B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6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B688F-4628-4226-B686-BFE339BD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C6CEE-ACE2-4F82-8838-271FDF61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E0F9D6-0CCF-4264-B4D6-FE242545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A4006-96D1-42DF-86D9-41161C792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DC10A7-1A0A-4458-8F5A-230075B7F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5E3BAC-4A10-48F4-A88A-0E7146AE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CCA632-370E-453E-B5AB-EA292D7D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E398F-01CB-4092-B684-DE9CDEB6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5FE7F-BC90-4891-8FEF-F00C7ED1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50001C-DEB8-456F-8DD4-E7196760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91D2A1-670B-469E-A534-58EA8E0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11332-8CC3-4036-BFED-BDAF63E1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9B286-FF36-4B9B-8849-23328CFA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F510E8-051C-4DD6-9984-066E655C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EE6AC2-AEC4-46DA-9198-EB1E20F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9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BB782-F229-4C8A-94D0-55E474C4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AAA6B-BDA7-4130-BE45-E687597B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5ADBC9-F406-472F-A108-B6FC19B0B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DBA61-E3F4-47BC-8B32-1CAF3060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AE8AA-5743-40E5-9C9C-C44CFD73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15DF80-CAC1-4CBA-9871-038AE064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98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C6C05-3EAB-413A-89BD-8CACB7EB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7010E6-1001-4AE1-88CE-507E076D4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A2B5C-6568-40D1-B092-477F56ECB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379756-1383-4EFC-A396-9C15734E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9EEC-9F27-4849-A3A2-B0E76B7B6B1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D0F7D6-76BD-4AF7-8E6F-E79A812A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FF564-7A0F-45A7-B9B5-724C6F23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4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4A1EFC-3786-4A3A-8534-56EAAC71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AFE05-FDDB-47D4-8399-A616A9F9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01151-D966-41C5-8063-F419EC67D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9EEC-9F27-4849-A3A2-B0E76B7B6B19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CDA41-E970-40B4-BEF4-6A5B752EA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F5256-EDA8-4C89-A396-F38430393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330B-DB44-4563-B02B-F431098E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5580140-3254-4ADA-ADE7-DF27D501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" y="276836"/>
            <a:ext cx="6696079" cy="504411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9AADC8-28F2-4C14-86DD-391EB53F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574" y="0"/>
            <a:ext cx="3591426" cy="18549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7A6FE3C-84DA-48A7-919A-7C08909C6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573" y="3363985"/>
            <a:ext cx="3591427" cy="179095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8E559CCD-804E-42FC-B79B-D4E044EF5D0E}"/>
              </a:ext>
            </a:extLst>
          </p:cNvPr>
          <p:cNvSpPr/>
          <p:nvPr/>
        </p:nvSpPr>
        <p:spPr>
          <a:xfrm>
            <a:off x="486561" y="796954"/>
            <a:ext cx="4706224" cy="1548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7D00108-8654-4958-8D52-65F93736E9B4}"/>
              </a:ext>
            </a:extLst>
          </p:cNvPr>
          <p:cNvSpPr/>
          <p:nvPr/>
        </p:nvSpPr>
        <p:spPr>
          <a:xfrm>
            <a:off x="8600574" y="402672"/>
            <a:ext cx="1331991" cy="595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C686230-D1CD-4A9D-992B-2460BA713811}"/>
              </a:ext>
            </a:extLst>
          </p:cNvPr>
          <p:cNvSpPr/>
          <p:nvPr/>
        </p:nvSpPr>
        <p:spPr>
          <a:xfrm>
            <a:off x="8600574" y="0"/>
            <a:ext cx="3591426" cy="796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950B1BA-ABF9-4730-BFF4-CE7BD1625D95}"/>
              </a:ext>
            </a:extLst>
          </p:cNvPr>
          <p:cNvCxnSpPr>
            <a:cxnSpLocks/>
          </p:cNvCxnSpPr>
          <p:nvPr/>
        </p:nvCxnSpPr>
        <p:spPr>
          <a:xfrm flipV="1">
            <a:off x="5192785" y="278353"/>
            <a:ext cx="3407787" cy="5186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E752968-43DE-44C1-BABA-6FB1267B81FD}"/>
              </a:ext>
            </a:extLst>
          </p:cNvPr>
          <p:cNvSpPr/>
          <p:nvPr/>
        </p:nvSpPr>
        <p:spPr>
          <a:xfrm>
            <a:off x="2718023" y="2798895"/>
            <a:ext cx="3591427" cy="5201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MovieUser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클래스의 </a:t>
            </a:r>
            <a:r>
              <a:rPr lang="en-US" altLang="ko-KR" sz="1000" dirty="0">
                <a:solidFill>
                  <a:schemeClr val="tx1"/>
                </a:solidFill>
              </a:rPr>
              <a:t>id</a:t>
            </a:r>
            <a:r>
              <a:rPr lang="ko-KR" altLang="en-US" sz="1000" dirty="0">
                <a:solidFill>
                  <a:schemeClr val="tx1"/>
                </a:solidFill>
              </a:rPr>
              <a:t>와 </a:t>
            </a:r>
            <a:r>
              <a:rPr lang="en-US" altLang="ko-KR" sz="1000" dirty="0">
                <a:solidFill>
                  <a:schemeClr val="tx1"/>
                </a:solidFill>
              </a:rPr>
              <a:t>pw</a:t>
            </a:r>
            <a:r>
              <a:rPr lang="ko-KR" altLang="en-US" sz="1000" dirty="0">
                <a:solidFill>
                  <a:schemeClr val="tx1"/>
                </a:solidFill>
              </a:rPr>
              <a:t>값을 비교하여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r>
              <a:rPr lang="ko-KR" altLang="en-US" sz="1000" dirty="0">
                <a:solidFill>
                  <a:schemeClr val="tx1"/>
                </a:solidFill>
              </a:rPr>
              <a:t>일 경우 </a:t>
            </a:r>
            <a:r>
              <a:rPr lang="en-US" altLang="ko-KR" sz="1000" dirty="0">
                <a:solidFill>
                  <a:schemeClr val="tx1"/>
                </a:solidFill>
              </a:rPr>
              <a:t> (USER_MENU)</a:t>
            </a:r>
            <a:r>
              <a:rPr lang="ko-KR" altLang="en-US" sz="1000" dirty="0">
                <a:solidFill>
                  <a:schemeClr val="tx1"/>
                </a:solidFill>
              </a:rPr>
              <a:t>로 이동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False</a:t>
            </a:r>
            <a:r>
              <a:rPr lang="ko-KR" altLang="en-US" sz="1000" dirty="0">
                <a:solidFill>
                  <a:schemeClr val="tx1"/>
                </a:solidFill>
              </a:rPr>
              <a:t>일 경우 </a:t>
            </a:r>
            <a:r>
              <a:rPr lang="en-US" altLang="ko-KR" sz="1000" dirty="0">
                <a:solidFill>
                  <a:schemeClr val="tx1"/>
                </a:solidFill>
              </a:rPr>
              <a:t>(MAIN_MENU)</a:t>
            </a:r>
            <a:r>
              <a:rPr lang="ko-KR" altLang="en-US" sz="1000" dirty="0">
                <a:solidFill>
                  <a:schemeClr val="tx1"/>
                </a:solidFill>
              </a:rPr>
              <a:t>로 이동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67262D1-A182-4F0F-9E85-3AD69361D72A}"/>
              </a:ext>
            </a:extLst>
          </p:cNvPr>
          <p:cNvCxnSpPr/>
          <p:nvPr/>
        </p:nvCxnSpPr>
        <p:spPr>
          <a:xfrm flipV="1">
            <a:off x="5570290" y="1510018"/>
            <a:ext cx="3030283" cy="1548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46A2AED-F557-4754-8427-8244BD2098F4}"/>
              </a:ext>
            </a:extLst>
          </p:cNvPr>
          <p:cNvCxnSpPr>
            <a:endCxn id="19" idx="1"/>
          </p:cNvCxnSpPr>
          <p:nvPr/>
        </p:nvCxnSpPr>
        <p:spPr>
          <a:xfrm>
            <a:off x="5570290" y="3221372"/>
            <a:ext cx="3030283" cy="1038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9103DF2-3C4A-410A-A935-04567AE682A8}"/>
              </a:ext>
            </a:extLst>
          </p:cNvPr>
          <p:cNvSpPr/>
          <p:nvPr/>
        </p:nvSpPr>
        <p:spPr>
          <a:xfrm>
            <a:off x="805343" y="3429000"/>
            <a:ext cx="3212984" cy="5201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8AFE4EE-112D-427F-BD37-A1DC0780304D}"/>
              </a:ext>
            </a:extLst>
          </p:cNvPr>
          <p:cNvSpPr/>
          <p:nvPr/>
        </p:nvSpPr>
        <p:spPr>
          <a:xfrm>
            <a:off x="805343" y="4177717"/>
            <a:ext cx="3909270" cy="52011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6CBC6E6-F475-43F0-8892-10B8D8415458}"/>
              </a:ext>
            </a:extLst>
          </p:cNvPr>
          <p:cNvSpPr/>
          <p:nvPr/>
        </p:nvSpPr>
        <p:spPr>
          <a:xfrm>
            <a:off x="8600572" y="816822"/>
            <a:ext cx="3591428" cy="10380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2A219E8-FA37-4B18-8696-1DAC55608FE5}"/>
              </a:ext>
            </a:extLst>
          </p:cNvPr>
          <p:cNvSpPr/>
          <p:nvPr/>
        </p:nvSpPr>
        <p:spPr>
          <a:xfrm>
            <a:off x="8600573" y="4009938"/>
            <a:ext cx="3591427" cy="114499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107D40DA-5F6D-4C5B-90C5-380EF79C85F3}"/>
              </a:ext>
            </a:extLst>
          </p:cNvPr>
          <p:cNvCxnSpPr/>
          <p:nvPr/>
        </p:nvCxnSpPr>
        <p:spPr>
          <a:xfrm flipV="1">
            <a:off x="4018327" y="1216404"/>
            <a:ext cx="4582245" cy="2625754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0D4F7F3-8BC8-4768-B41C-D5816ADF0605}"/>
              </a:ext>
            </a:extLst>
          </p:cNvPr>
          <p:cNvCxnSpPr>
            <a:endCxn id="115" idx="1"/>
          </p:cNvCxnSpPr>
          <p:nvPr/>
        </p:nvCxnSpPr>
        <p:spPr>
          <a:xfrm>
            <a:off x="4714613" y="4437775"/>
            <a:ext cx="3885960" cy="144662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0003A2-BF5B-4C20-B08D-728979BFA63A}"/>
              </a:ext>
            </a:extLst>
          </p:cNvPr>
          <p:cNvSpPr txBox="1"/>
          <p:nvPr/>
        </p:nvSpPr>
        <p:spPr>
          <a:xfrm>
            <a:off x="9127220" y="2025401"/>
            <a:ext cx="25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ko-KR" altLang="en-US" sz="1200" dirty="0" err="1"/>
              <a:t>성공시</a:t>
            </a:r>
            <a:endParaRPr lang="en-US" altLang="ko-KR" sz="1200" dirty="0"/>
          </a:p>
          <a:p>
            <a:r>
              <a:rPr lang="en-US" altLang="ko-KR" sz="1200" dirty="0"/>
              <a:t>USER_MENU</a:t>
            </a:r>
            <a:r>
              <a:rPr lang="ko-KR" altLang="en-US" sz="1200" dirty="0"/>
              <a:t>로 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AF256-3DF8-4BB3-8D57-7610B1192457}"/>
              </a:ext>
            </a:extLst>
          </p:cNvPr>
          <p:cNvSpPr txBox="1"/>
          <p:nvPr/>
        </p:nvSpPr>
        <p:spPr>
          <a:xfrm>
            <a:off x="9127221" y="5320953"/>
            <a:ext cx="25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로그인 </a:t>
            </a:r>
            <a:r>
              <a:rPr lang="ko-KR" altLang="en-US" sz="1200" dirty="0" err="1"/>
              <a:t>실패시</a:t>
            </a:r>
            <a:endParaRPr lang="en-US" altLang="ko-KR" sz="1200" dirty="0"/>
          </a:p>
          <a:p>
            <a:r>
              <a:rPr lang="en-US" altLang="ko-KR" sz="1200" dirty="0"/>
              <a:t>MAIN_MENU</a:t>
            </a:r>
            <a:r>
              <a:rPr lang="ko-KR" altLang="en-US" sz="1200" dirty="0"/>
              <a:t>로 다시 </a:t>
            </a:r>
            <a:r>
              <a:rPr lang="ko-KR" altLang="en-US" sz="1200" dirty="0" err="1"/>
              <a:t>돌아감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402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42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ez220410</dc:creator>
  <cp:lastModifiedBy>ez220410</cp:lastModifiedBy>
  <cp:revision>4</cp:revision>
  <dcterms:created xsi:type="dcterms:W3CDTF">2022-05-25T06:18:00Z</dcterms:created>
  <dcterms:modified xsi:type="dcterms:W3CDTF">2022-05-25T09:05:02Z</dcterms:modified>
</cp:coreProperties>
</file>