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0080625"/>
  <p:notesSz cx="6858000" cy="9144000"/>
  <p:defaultTextStyle>
    <a:defPPr>
      <a:defRPr lang="ko-KR"/>
    </a:defPPr>
    <a:lvl1pPr marL="0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703402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1406804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2110207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2813609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3517011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4220413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4923815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5627218" algn="l" defTabSz="1406804" rtl="0" eaLnBrk="1" latinLnBrk="1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49770"/>
            <a:ext cx="13500497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294662"/>
            <a:ext cx="13500497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5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6700"/>
            <a:ext cx="3881393" cy="85428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6700"/>
            <a:ext cx="11419171" cy="85428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13157"/>
            <a:ext cx="15525572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46086"/>
            <a:ext cx="15525572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83500"/>
            <a:ext cx="7650282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83500"/>
            <a:ext cx="7650282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6701"/>
            <a:ext cx="15525572" cy="1948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71154"/>
            <a:ext cx="761512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82228"/>
            <a:ext cx="7615123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71154"/>
            <a:ext cx="765262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82228"/>
            <a:ext cx="7652626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1424"/>
            <a:ext cx="9112836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1424"/>
            <a:ext cx="9112836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6701"/>
            <a:ext cx="1552557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83500"/>
            <a:ext cx="1552557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CE4E-B3DF-4012-8F69-FD5117FBFE9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43247"/>
            <a:ext cx="607522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1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1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1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1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279271" y="191499"/>
            <a:ext cx="15385586" cy="9848040"/>
            <a:chOff x="466475" y="191499"/>
            <a:chExt cx="15385586" cy="98480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20" y="682626"/>
              <a:ext cx="8426849" cy="42335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2036" y="679962"/>
              <a:ext cx="5760025" cy="144256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66475" y="191499"/>
              <a:ext cx="42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[</a:t>
              </a:r>
              <a:r>
                <a:rPr lang="ko-KR" altLang="en-US" sz="2000" b="1" dirty="0"/>
                <a:t>회원가입</a:t>
              </a:r>
              <a:r>
                <a:rPr lang="en-US" altLang="ko-KR" sz="2000" b="1" dirty="0"/>
                <a:t>]</a:t>
              </a:r>
              <a:endParaRPr lang="ko-KR" alt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45886" y="292859"/>
              <a:ext cx="24492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[console]</a:t>
              </a:r>
            </a:p>
            <a:p>
              <a:endParaRPr lang="ko-KR" altLang="en-US" sz="14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04989" y="1717152"/>
              <a:ext cx="2661873" cy="27965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꺾인 연결선 35"/>
            <p:cNvCxnSpPr/>
            <p:nvPr/>
          </p:nvCxnSpPr>
          <p:spPr>
            <a:xfrm flipV="1">
              <a:off x="3566862" y="1282700"/>
              <a:ext cx="6525174" cy="434452"/>
            </a:xfrm>
            <a:prstGeom prst="bentConnector3">
              <a:avLst>
                <a:gd name="adj1" fmla="val -20846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097463" y="2186413"/>
              <a:ext cx="575459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 dirty="0"/>
                <a:t>중복된 아이디가 없을 경우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아이디를 저장하고  비밀번호를 </a:t>
              </a:r>
              <a:r>
                <a:rPr lang="ko-KR" altLang="en-US" sz="1800" dirty="0" err="1"/>
                <a:t>입력후에</a:t>
              </a:r>
              <a:r>
                <a:rPr lang="ko-KR" altLang="en-US" sz="1800" dirty="0"/>
                <a:t> </a:t>
              </a:r>
              <a:r>
                <a:rPr lang="en-US" altLang="ko-KR" sz="1800" dirty="0" err="1"/>
                <a:t>MovieUser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클래스에 </a:t>
              </a:r>
              <a:r>
                <a:rPr lang="ko-KR" altLang="en-US" sz="1800" dirty="0" err="1"/>
                <a:t>입력받은</a:t>
              </a:r>
              <a:r>
                <a:rPr lang="ko-KR" altLang="en-US" sz="1800" dirty="0"/>
                <a:t> </a:t>
              </a:r>
              <a:r>
                <a:rPr lang="en-US" altLang="ko-KR" sz="1800" dirty="0" err="1"/>
                <a:t>id,pw</a:t>
              </a:r>
              <a:r>
                <a:rPr lang="ko-KR" altLang="en-US" sz="1800" dirty="0"/>
                <a:t>의 값을 회원정보에 추가</a:t>
              </a:r>
              <a:endParaRPr lang="en-US" altLang="ko-KR" sz="1800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2036" y="3581063"/>
              <a:ext cx="5709166" cy="332604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997732" y="3173631"/>
              <a:ext cx="24492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[</a:t>
              </a:r>
              <a:r>
                <a:rPr lang="en-US" altLang="ko-KR" sz="2000" b="1" dirty="0" err="1"/>
                <a:t>MovieUser</a:t>
              </a:r>
              <a:r>
                <a:rPr lang="en-US" altLang="ko-KR" sz="2000" b="1" dirty="0"/>
                <a:t> class]</a:t>
              </a:r>
            </a:p>
            <a:p>
              <a:endParaRPr lang="ko-KR" altLang="en-US" sz="12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106012" y="6457321"/>
              <a:ext cx="2587267" cy="19747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106012" y="5024222"/>
              <a:ext cx="2657487" cy="20650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106013" y="3847215"/>
              <a:ext cx="4727587" cy="23730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1420" y="5724238"/>
              <a:ext cx="427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[</a:t>
              </a:r>
              <a:r>
                <a:rPr lang="ko-KR" altLang="en-US" sz="2000" b="1" dirty="0"/>
                <a:t>중복된 아이디가 </a:t>
              </a:r>
              <a:r>
                <a:rPr lang="ko-KR" altLang="en-US" sz="2000" b="1" dirty="0" err="1"/>
                <a:t>있을경우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]</a:t>
              </a:r>
              <a:endParaRPr lang="ko-KR" altLang="en-US" sz="20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4990" y="3737002"/>
              <a:ext cx="2661873" cy="2528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/>
            <a:srcRect r="21618"/>
            <a:stretch/>
          </p:blipFill>
          <p:spPr>
            <a:xfrm>
              <a:off x="10045886" y="7327493"/>
              <a:ext cx="5754598" cy="19461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2782" y="6296313"/>
              <a:ext cx="3360017" cy="374322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7"/>
            <a:srcRect l="3685" r="25293"/>
            <a:stretch/>
          </p:blipFill>
          <p:spPr>
            <a:xfrm>
              <a:off x="531421" y="6296311"/>
              <a:ext cx="4085605" cy="3743226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904989" y="7942465"/>
              <a:ext cx="2880449" cy="14673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892784" y="8012874"/>
              <a:ext cx="2628050" cy="29927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45886" y="9393206"/>
              <a:ext cx="575459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 dirty="0"/>
                <a:t>아이디가 중복되었다는 내용을 반환하고 회원가입 화면  처음으로 돌아간다</a:t>
              </a:r>
              <a:endParaRPr lang="ko-KR" altLang="en-US" sz="18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2015781" y="3989899"/>
              <a:ext cx="0" cy="394971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3785439" y="8012874"/>
              <a:ext cx="1016554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7520835" y="8157941"/>
              <a:ext cx="2476897" cy="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9928027" y="6970605"/>
              <a:ext cx="11660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[console]</a:t>
              </a:r>
              <a:endParaRPr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4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42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9</cp:revision>
  <dcterms:created xsi:type="dcterms:W3CDTF">2022-05-25T07:37:39Z</dcterms:created>
  <dcterms:modified xsi:type="dcterms:W3CDTF">2022-05-30T07:51:26Z</dcterms:modified>
</cp:coreProperties>
</file>