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691813" cy="75596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890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CE4E-B3DF-4012-8F69-FD5117FBFE9A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B2D3-1477-4D28-A0D6-2FB7FDAF9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4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CE4E-B3DF-4012-8F69-FD5117FBFE9A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B2D3-1477-4D28-A0D6-2FB7FDAF9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3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CE4E-B3DF-4012-8F69-FD5117FBFE9A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B2D3-1477-4D28-A0D6-2FB7FDAF9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03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CE4E-B3DF-4012-8F69-FD5117FBFE9A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B2D3-1477-4D28-A0D6-2FB7FDAF9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17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CE4E-B3DF-4012-8F69-FD5117FBFE9A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B2D3-1477-4D28-A0D6-2FB7FDAF9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60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CE4E-B3DF-4012-8F69-FD5117FBFE9A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B2D3-1477-4D28-A0D6-2FB7FDAF9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30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CE4E-B3DF-4012-8F69-FD5117FBFE9A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B2D3-1477-4D28-A0D6-2FB7FDAF9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CE4E-B3DF-4012-8F69-FD5117FBFE9A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B2D3-1477-4D28-A0D6-2FB7FDAF9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89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CE4E-B3DF-4012-8F69-FD5117FBFE9A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B2D3-1477-4D28-A0D6-2FB7FDAF9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32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CE4E-B3DF-4012-8F69-FD5117FBFE9A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B2D3-1477-4D28-A0D6-2FB7FDAF9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13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CE4E-B3DF-4012-8F69-FD5117FBFE9A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B2D3-1477-4D28-A0D6-2FB7FDAF9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3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ECE4E-B3DF-4012-8F69-FD5117FBFE9A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7B2D3-1477-4D28-A0D6-2FB7FDAF9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95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90" y="551340"/>
            <a:ext cx="6199632" cy="31146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066" y="551340"/>
            <a:ext cx="3484198" cy="87259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13406" y="152746"/>
            <a:ext cx="3101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642146" y="152746"/>
            <a:ext cx="1801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[console]</a:t>
            </a:r>
          </a:p>
          <a:p>
            <a:endParaRPr lang="ko-KR" altLang="en-US" sz="1400" b="1" dirty="0"/>
          </a:p>
        </p:txBody>
      </p:sp>
      <p:sp>
        <p:nvSpPr>
          <p:cNvPr id="32" name="직사각형 31"/>
          <p:cNvSpPr/>
          <p:nvPr/>
        </p:nvSpPr>
        <p:spPr>
          <a:xfrm>
            <a:off x="581025" y="1312441"/>
            <a:ext cx="1958340" cy="2057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꺾인 연결선 35"/>
          <p:cNvCxnSpPr>
            <a:stCxn id="32" idx="3"/>
          </p:cNvCxnSpPr>
          <p:nvPr/>
        </p:nvCxnSpPr>
        <p:spPr>
          <a:xfrm flipV="1">
            <a:off x="2539365" y="987638"/>
            <a:ext cx="4102781" cy="427673"/>
          </a:xfrm>
          <a:prstGeom prst="bentConnector3">
            <a:avLst>
              <a:gd name="adj1" fmla="val -14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01577" y="1518181"/>
            <a:ext cx="34091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중복된 아이디가 없을 경우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아이디를 저장하고  비밀번호를 </a:t>
            </a:r>
            <a:r>
              <a:rPr lang="ko-KR" altLang="en-US" sz="1200" dirty="0" err="1" smtClean="0"/>
              <a:t>입력후에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MovieUser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클래스에 </a:t>
            </a:r>
            <a:r>
              <a:rPr lang="ko-KR" altLang="en-US" sz="1200" dirty="0" err="1" smtClean="0"/>
              <a:t>입력받은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id,pw</a:t>
            </a:r>
            <a:r>
              <a:rPr lang="ko-KR" altLang="en-US" sz="1200" dirty="0" smtClean="0"/>
              <a:t>의 값을 회원정보에 추가</a:t>
            </a:r>
            <a:endParaRPr lang="en-US" altLang="ko-KR" sz="1200" dirty="0" smtClean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481" y="2553843"/>
            <a:ext cx="3446783" cy="200802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687166" y="2257626"/>
            <a:ext cx="1801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[</a:t>
            </a:r>
            <a:r>
              <a:rPr lang="en-US" altLang="ko-KR" sz="1400" b="1" dirty="0" err="1" smtClean="0"/>
              <a:t>MovieUser</a:t>
            </a:r>
            <a:r>
              <a:rPr lang="en-US" altLang="ko-KR" sz="1400" b="1" dirty="0" smtClean="0"/>
              <a:t> class]</a:t>
            </a:r>
          </a:p>
          <a:p>
            <a:endParaRPr lang="ko-KR" altLang="en-US" sz="1400" b="1" dirty="0"/>
          </a:p>
        </p:txBody>
      </p:sp>
      <p:sp>
        <p:nvSpPr>
          <p:cNvPr id="46" name="직사각형 45"/>
          <p:cNvSpPr/>
          <p:nvPr/>
        </p:nvSpPr>
        <p:spPr>
          <a:xfrm>
            <a:off x="6816721" y="4302503"/>
            <a:ext cx="1354776" cy="103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816721" y="3452004"/>
            <a:ext cx="1422404" cy="771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816721" y="2743803"/>
            <a:ext cx="2893064" cy="99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6190" y="4095750"/>
            <a:ext cx="3141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중복된 아이디가 </a:t>
            </a:r>
            <a:r>
              <a:rPr lang="ko-KR" altLang="en-US" sz="1200" b="1" dirty="0" err="1" smtClean="0"/>
              <a:t>있을경우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]</a:t>
            </a:r>
            <a:endParaRPr lang="ko-KR" altLang="en-US" sz="1200" b="1" dirty="0"/>
          </a:p>
        </p:txBody>
      </p:sp>
      <p:sp>
        <p:nvSpPr>
          <p:cNvPr id="50" name="직사각형 49"/>
          <p:cNvSpPr/>
          <p:nvPr/>
        </p:nvSpPr>
        <p:spPr>
          <a:xfrm>
            <a:off x="581026" y="2798444"/>
            <a:ext cx="1958340" cy="1860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5"/>
          <a:srcRect r="21618"/>
          <a:stretch/>
        </p:blipFill>
        <p:spPr>
          <a:xfrm>
            <a:off x="6768058" y="4987089"/>
            <a:ext cx="3441982" cy="1164032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4844" y="4516625"/>
            <a:ext cx="2471964" cy="2753891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7"/>
          <a:srcRect l="3685" r="25293"/>
          <a:stretch/>
        </p:blipFill>
        <p:spPr>
          <a:xfrm>
            <a:off x="306190" y="4516624"/>
            <a:ext cx="3005779" cy="2753891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581025" y="5727700"/>
            <a:ext cx="2119146" cy="1079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514845" y="5779500"/>
            <a:ext cx="1933456" cy="208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704282" y="6382512"/>
            <a:ext cx="35439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아이디가 중복되었다는 내용을 반환하고 회원가입 화면  처음으로 돌아간다</a:t>
            </a:r>
            <a:endParaRPr lang="ko-KR" altLang="en-US" sz="1200" dirty="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1435608" y="2984500"/>
            <a:ext cx="0" cy="2743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2700171" y="5779500"/>
            <a:ext cx="74787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5448301" y="5779500"/>
            <a:ext cx="1238865" cy="65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44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39</Words>
  <Application>Microsoft Office PowerPoint</Application>
  <PresentationFormat>사용자 지정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</dc:creator>
  <cp:lastModifiedBy>505</cp:lastModifiedBy>
  <cp:revision>7</cp:revision>
  <dcterms:created xsi:type="dcterms:W3CDTF">2022-05-25T07:37:39Z</dcterms:created>
  <dcterms:modified xsi:type="dcterms:W3CDTF">2022-05-25T08:52:55Z</dcterms:modified>
</cp:coreProperties>
</file>