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3B5B1-1AE2-47A3-BD67-DD54E592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69C1A6-FFE6-478A-9311-C6F288536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18D46-1DC9-4795-B2D6-B10EAB5D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93E2B-1A5B-4926-9259-F64BD6D1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F565A-F149-4891-ADA6-0023C42C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B859E-0BBD-4AD4-A3EC-8F499CE8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0ABF0-9998-46B0-AB58-752E12892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1734A-CEEA-4D38-9D51-58C4809F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F303C-295A-409A-A9E8-CA5A07DD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930F6-7D46-4E21-8919-CCDA37EB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29325-6214-4D4E-BF88-48081D67A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B2001-80D6-485D-A268-FFAA97F9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A216A-DBD0-4EFD-952F-52BE6059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747AB-B096-4F06-B99B-356E776B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4C200-6C7E-41FF-83E7-EC5CE111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803E-7E10-4309-BA6C-B7F155D1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7B49C-F9D2-4FE4-A5C0-922E9E9F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722DC-8142-418B-94B5-61DD66E1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389F3-5F87-4827-B8C5-1E979D92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0D893-133A-44BE-BD37-E8ED3AFC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ED572-2BFB-49ED-850C-330D7D06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A67CC-5C12-43F8-A36A-A121B855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A21F8-3C05-4F36-BE64-DDC7168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5DC70-99FD-4900-A127-ED9986C0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FE2B6-ECDB-4C08-956C-3BF5768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3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D8B92-837A-44DB-A2B7-93AAEEF6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18A11-780B-4F94-A54A-B59E4C04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B0E1A-A1B2-4436-867E-C3DF14C6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55AB9-B0AD-4603-BF8D-E51F458A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F6FFDB-50F3-48CA-8ACA-8209E105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31589-37C8-4316-949B-B9BE2C5B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6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F853-1004-4682-8048-C5BF0D2A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5AD2E-85D7-4871-98AB-978350B3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46803-1199-4B79-AAA7-DC0776791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D8D2E0-E673-4B8F-85E4-28BFE9346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D73F2-1169-4BC9-ADF4-6EDC39530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EF46-6634-4ACB-96CD-243C81BA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86BE2-377E-4A06-9D6B-34B27942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BCDF36-0015-4188-9E72-1FE0659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3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6C463-06BD-4BD9-BD73-5FD3AFF1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1CEBC-2496-457D-A503-02E6DA51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825DE1-4059-42E0-B3A1-193DBD66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5DC6DF-DD02-4F85-B443-6EA8A3A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61C1F6-C674-4A9D-83E7-7BD39BC2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B5C00-890E-4D7F-8D7D-E53A1D6B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2504C-4E1C-481A-AB62-3F9C8BEE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5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1B4-EBDC-42E8-9563-0FA2B0D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7B42-C27C-4FA4-B4F3-6A6C2DCC5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EAF0B-177E-4DCA-8F28-3964417E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7837A-4F65-4B52-AB92-BB0242B0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7B28C-32C8-4AC9-99D8-53F9AF60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608A6-7905-4B1C-A19C-682A6D6E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7828F-2CBF-42ED-84AD-39898DF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183920-C49E-4985-B6FB-E0C80ABF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51A59-58C0-4382-83DF-392970C6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166D0-31A4-49B9-80C9-B46476F2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D0747-9A12-4E3E-BCFF-F53E6204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65260-59B4-479E-857E-7DE5E267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4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E0D1E-E73D-4A0A-9422-CF27EC72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4132A-DB67-4C25-ACAF-9BFBF339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C7C49-ED65-493D-924F-B9E644514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51DA-104C-467A-99DA-88BBCE9178F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9113E-D5E2-4D4B-99CB-4AE1BDB50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3954-8960-470C-AB22-90BFAEBCE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443657-C6B5-42DC-BB04-B51B86229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246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F5BEFD-E9C0-46CB-9B19-9DFE8C539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63" y="427488"/>
            <a:ext cx="3965312" cy="1516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530396-C9E9-4544-9BA2-A2F93E059A94}"/>
              </a:ext>
            </a:extLst>
          </p:cNvPr>
          <p:cNvCxnSpPr>
            <a:cxnSpLocks/>
          </p:cNvCxnSpPr>
          <p:nvPr/>
        </p:nvCxnSpPr>
        <p:spPr>
          <a:xfrm>
            <a:off x="3894268" y="914400"/>
            <a:ext cx="3948057" cy="0"/>
          </a:xfrm>
          <a:prstGeom prst="straightConnector1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3048E2-6784-4CF4-B3AA-C52E3E0030A7}"/>
              </a:ext>
            </a:extLst>
          </p:cNvPr>
          <p:cNvSpPr/>
          <p:nvPr/>
        </p:nvSpPr>
        <p:spPr>
          <a:xfrm>
            <a:off x="4939269" y="1024137"/>
            <a:ext cx="1280160" cy="6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for</a:t>
            </a:r>
            <a:r>
              <a:rPr lang="ko-KR" altLang="en-US" sz="1400" dirty="0"/>
              <a:t>문에 의해 좌석 출력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0A83E15-5ECA-415B-8243-EEABC282D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63" y="2606695"/>
            <a:ext cx="3955712" cy="1321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57B82C-F44B-4197-93B8-8EE5B0832760}"/>
              </a:ext>
            </a:extLst>
          </p:cNvPr>
          <p:cNvSpPr/>
          <p:nvPr/>
        </p:nvSpPr>
        <p:spPr>
          <a:xfrm>
            <a:off x="2541068" y="2450990"/>
            <a:ext cx="1440016" cy="35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좌석번호 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AF6E3C-9F4A-4D03-842B-6E9D30FBCB86}"/>
              </a:ext>
            </a:extLst>
          </p:cNvPr>
          <p:cNvSpPr/>
          <p:nvPr/>
        </p:nvSpPr>
        <p:spPr>
          <a:xfrm>
            <a:off x="236668" y="860612"/>
            <a:ext cx="3646843" cy="989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0AD792-75C0-4962-BB49-3CD0293A5987}"/>
              </a:ext>
            </a:extLst>
          </p:cNvPr>
          <p:cNvSpPr/>
          <p:nvPr/>
        </p:nvSpPr>
        <p:spPr>
          <a:xfrm>
            <a:off x="213995" y="3345335"/>
            <a:ext cx="5859332" cy="296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5EEEC82-B66C-40BB-B6C7-E827BDF376BC}"/>
              </a:ext>
            </a:extLst>
          </p:cNvPr>
          <p:cNvCxnSpPr/>
          <p:nvPr/>
        </p:nvCxnSpPr>
        <p:spPr>
          <a:xfrm flipV="1">
            <a:off x="9273092" y="3410174"/>
            <a:ext cx="0" cy="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4B6A87E2-57C2-4969-8CB7-0FFB38CDF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31" y="4275376"/>
            <a:ext cx="3566124" cy="1733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46B774A-094A-49C7-AC79-B5EA3917607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073327" y="4830038"/>
            <a:ext cx="2102562" cy="1113562"/>
          </a:xfrm>
          <a:prstGeom prst="bentConnector3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3DB0F8-BFBD-4B82-9AA9-44745A8F6B23}"/>
              </a:ext>
            </a:extLst>
          </p:cNvPr>
          <p:cNvSpPr/>
          <p:nvPr/>
        </p:nvSpPr>
        <p:spPr>
          <a:xfrm>
            <a:off x="5716948" y="5210601"/>
            <a:ext cx="1280160" cy="59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try~catch</a:t>
            </a:r>
            <a:r>
              <a:rPr lang="ko-KR" altLang="en-US" sz="1400" dirty="0"/>
              <a:t>문에 의해 출력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8BAD0DA-7FDA-4323-85F7-19947BAFEB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89" y="6242306"/>
            <a:ext cx="1657581" cy="495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F4093C-EC02-4A2F-8F00-BC3614957FA0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 flipH="1" flipV="1">
            <a:off x="6763390" y="3639267"/>
            <a:ext cx="1562748" cy="818797"/>
          </a:xfrm>
          <a:prstGeom prst="bentConnector2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2749779-FB4B-4589-B6C9-9A4DE48214B6}"/>
              </a:ext>
            </a:extLst>
          </p:cNvPr>
          <p:cNvCxnSpPr>
            <a:endCxn id="59" idx="1"/>
          </p:cNvCxnSpPr>
          <p:nvPr/>
        </p:nvCxnSpPr>
        <p:spPr>
          <a:xfrm>
            <a:off x="7124608" y="5943600"/>
            <a:ext cx="1051281" cy="546391"/>
          </a:xfrm>
          <a:prstGeom prst="bentConnector3">
            <a:avLst>
              <a:gd name="adj1" fmla="val 882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ez220405</dc:creator>
  <cp:lastModifiedBy>ez220405</cp:lastModifiedBy>
  <cp:revision>1</cp:revision>
  <dcterms:created xsi:type="dcterms:W3CDTF">2022-05-25T07:20:59Z</dcterms:created>
  <dcterms:modified xsi:type="dcterms:W3CDTF">2022-05-25T08:22:32Z</dcterms:modified>
</cp:coreProperties>
</file>