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7635-79F1-441B-A57C-617FDAD3650F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F227-8402-461F-A1B9-5512E9C95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160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7635-79F1-441B-A57C-617FDAD3650F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F227-8402-461F-A1B9-5512E9C95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822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7635-79F1-441B-A57C-617FDAD3650F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F227-8402-461F-A1B9-5512E9C95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050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7635-79F1-441B-A57C-617FDAD3650F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F227-8402-461F-A1B9-5512E9C95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98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7635-79F1-441B-A57C-617FDAD3650F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F227-8402-461F-A1B9-5512E9C95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31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7635-79F1-441B-A57C-617FDAD3650F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F227-8402-461F-A1B9-5512E9C95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853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7635-79F1-441B-A57C-617FDAD3650F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F227-8402-461F-A1B9-5512E9C95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527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7635-79F1-441B-A57C-617FDAD3650F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F227-8402-461F-A1B9-5512E9C95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465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7635-79F1-441B-A57C-617FDAD3650F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F227-8402-461F-A1B9-5512E9C95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20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7635-79F1-441B-A57C-617FDAD3650F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F227-8402-461F-A1B9-5512E9C95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517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7635-79F1-441B-A57C-617FDAD3650F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F227-8402-461F-A1B9-5512E9C95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206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B7635-79F1-441B-A57C-617FDAD3650F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7F227-8402-461F-A1B9-5512E9C95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743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123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" y="822960"/>
            <a:ext cx="5430008" cy="548640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91439" y="1155469"/>
            <a:ext cx="0" cy="11222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1439" y="1155469"/>
            <a:ext cx="534508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436524" y="1155469"/>
            <a:ext cx="0" cy="11222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91439" y="2277687"/>
            <a:ext cx="534508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902" y="603896"/>
            <a:ext cx="4643200" cy="855326"/>
          </a:xfrm>
          <a:prstGeom prst="rect">
            <a:avLst/>
          </a:prstGeom>
        </p:spPr>
      </p:pic>
      <p:cxnSp>
        <p:nvCxnSpPr>
          <p:cNvPr id="18" name="직선 연결선 17"/>
          <p:cNvCxnSpPr>
            <a:endCxn id="14" idx="1"/>
          </p:cNvCxnSpPr>
          <p:nvPr/>
        </p:nvCxnSpPr>
        <p:spPr>
          <a:xfrm flipV="1">
            <a:off x="5436524" y="1031559"/>
            <a:ext cx="1973378" cy="1754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91439" y="2452256"/>
            <a:ext cx="5345085" cy="2818014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>
            <a:endCxn id="34" idx="1"/>
          </p:cNvCxnSpPr>
          <p:nvPr/>
        </p:nvCxnSpPr>
        <p:spPr>
          <a:xfrm>
            <a:off x="5436524" y="3634158"/>
            <a:ext cx="1973377" cy="707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5460267" y="1158371"/>
            <a:ext cx="1359806" cy="441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콘솔 화면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출력</a:t>
            </a:r>
            <a:endParaRPr lang="ko-KR" altLang="en-US" sz="1400" dirty="0"/>
          </a:p>
        </p:txBody>
      </p:sp>
      <p:sp>
        <p:nvSpPr>
          <p:cNvPr id="28" name="직사각형 27"/>
          <p:cNvSpPr/>
          <p:nvPr/>
        </p:nvSpPr>
        <p:spPr>
          <a:xfrm>
            <a:off x="4995950" y="3703864"/>
            <a:ext cx="1654232" cy="472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For~if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문에 의해 출력 </a:t>
            </a:r>
            <a:endParaRPr lang="ko-KR" altLang="en-US" sz="1400" dirty="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9902" y="1727054"/>
            <a:ext cx="4643200" cy="1111897"/>
          </a:xfrm>
          <a:prstGeom prst="rect">
            <a:avLst/>
          </a:prstGeom>
        </p:spPr>
      </p:pic>
      <p:cxnSp>
        <p:nvCxnSpPr>
          <p:cNvPr id="32" name="직선 연결선 31"/>
          <p:cNvCxnSpPr>
            <a:endCxn id="29" idx="1"/>
          </p:cNvCxnSpPr>
          <p:nvPr/>
        </p:nvCxnSpPr>
        <p:spPr>
          <a:xfrm>
            <a:off x="7013883" y="1063511"/>
            <a:ext cx="396019" cy="12194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4" name="그림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9901" y="3347777"/>
            <a:ext cx="4643200" cy="71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86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7</Words>
  <Application>Microsoft Office PowerPoint</Application>
  <PresentationFormat>와이드스크린</PresentationFormat>
  <Paragraphs>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505</dc:creator>
  <cp:lastModifiedBy>505</cp:lastModifiedBy>
  <cp:revision>8</cp:revision>
  <dcterms:created xsi:type="dcterms:W3CDTF">2022-05-25T07:37:00Z</dcterms:created>
  <dcterms:modified xsi:type="dcterms:W3CDTF">2022-05-25T09:18:57Z</dcterms:modified>
</cp:coreProperties>
</file>