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05" initials="5" lastIdx="1" clrIdx="0">
    <p:extLst>
      <p:ext uri="{19B8F6BF-5375-455C-9EA6-DF929625EA0E}">
        <p15:presenceInfo xmlns:p15="http://schemas.microsoft.com/office/powerpoint/2012/main" userId="50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3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6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0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3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6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7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85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1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2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2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07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4F06-BEFB-472A-B851-05C4890B1A59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4FD3C-2FDA-4311-B23A-A37EA7ABA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93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8932" y="551144"/>
            <a:ext cx="5279606" cy="527607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6366524" y="551144"/>
            <a:ext cx="2607086" cy="240499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04902" y="610718"/>
            <a:ext cx="1346661" cy="706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씽씽이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881150" y="1604362"/>
            <a:ext cx="1197032" cy="5375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서브메뉴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90947" y="138278"/>
            <a:ext cx="1787235" cy="10778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046004" y="3758556"/>
            <a:ext cx="1288474" cy="641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 검색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796043" y="3758556"/>
            <a:ext cx="1288474" cy="641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이용하기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504355" y="3713322"/>
            <a:ext cx="1288474" cy="641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반납하기</a:t>
            </a:r>
            <a:endParaRPr lang="en-US" altLang="ko-KR" dirty="0" smtClean="0"/>
          </a:p>
        </p:txBody>
      </p:sp>
      <p:cxnSp>
        <p:nvCxnSpPr>
          <p:cNvPr id="21" name="직선 화살표 연결선 20"/>
          <p:cNvCxnSpPr>
            <a:endCxn id="4" idx="1"/>
          </p:cNvCxnSpPr>
          <p:nvPr/>
        </p:nvCxnSpPr>
        <p:spPr>
          <a:xfrm>
            <a:off x="2078182" y="1645652"/>
            <a:ext cx="4288342" cy="107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094613" y="138278"/>
            <a:ext cx="1521212" cy="825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서브메뉴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6745404" y="1057974"/>
            <a:ext cx="1288474" cy="641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면허증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6743712" y="1963380"/>
            <a:ext cx="1288474" cy="641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cxnSp>
        <p:nvCxnSpPr>
          <p:cNvPr id="27" name="직선 화살표 연결선 26"/>
          <p:cNvCxnSpPr>
            <a:endCxn id="30" idx="1"/>
          </p:cNvCxnSpPr>
          <p:nvPr/>
        </p:nvCxnSpPr>
        <p:spPr>
          <a:xfrm>
            <a:off x="8032186" y="1394652"/>
            <a:ext cx="1839948" cy="1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34" idx="1"/>
          </p:cNvCxnSpPr>
          <p:nvPr/>
        </p:nvCxnSpPr>
        <p:spPr>
          <a:xfrm>
            <a:off x="8032186" y="2620894"/>
            <a:ext cx="1839947" cy="56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9872134" y="856195"/>
            <a:ext cx="1998132" cy="11071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면허증 기입</a:t>
            </a:r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9872133" y="2300058"/>
            <a:ext cx="1998133" cy="1778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ID </a:t>
            </a:r>
          </a:p>
          <a:p>
            <a:pPr algn="ctr"/>
            <a:r>
              <a:rPr lang="en-US" altLang="ko-KR" dirty="0" smtClean="0"/>
              <a:t>PASS </a:t>
            </a:r>
          </a:p>
        </p:txBody>
      </p:sp>
      <p:cxnSp>
        <p:nvCxnSpPr>
          <p:cNvPr id="45" name="직선 화살표 연결선 44"/>
          <p:cNvCxnSpPr>
            <a:endCxn id="46" idx="1"/>
          </p:cNvCxnSpPr>
          <p:nvPr/>
        </p:nvCxnSpPr>
        <p:spPr>
          <a:xfrm>
            <a:off x="3440280" y="4424260"/>
            <a:ext cx="3303432" cy="94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743712" y="4400229"/>
            <a:ext cx="3009888" cy="19328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요금 납부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779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8932" y="551144"/>
            <a:ext cx="5279606" cy="527607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676698" y="775671"/>
            <a:ext cx="1346661" cy="70658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킥보드</a:t>
            </a:r>
            <a:endParaRPr lang="en-US" altLang="ko-KR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881150" y="1604362"/>
            <a:ext cx="1197032" cy="764401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서브메뉴</a:t>
            </a:r>
            <a:endParaRPr lang="en-US" altLang="ko-KR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290947" y="138278"/>
            <a:ext cx="1787235" cy="107781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메인메뉴</a:t>
            </a:r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897987" y="3452708"/>
            <a:ext cx="1410886" cy="118597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 검색</a:t>
            </a:r>
            <a:endParaRPr lang="en-US" altLang="ko-KR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2725266" y="3474216"/>
            <a:ext cx="1317568" cy="118597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이용하기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396210" y="3499821"/>
            <a:ext cx="1399765" cy="118597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반납하기</a:t>
            </a:r>
            <a:endParaRPr lang="en-US" altLang="ko-KR" dirty="0" smtClean="0"/>
          </a:p>
        </p:txBody>
      </p:sp>
      <p:cxnSp>
        <p:nvCxnSpPr>
          <p:cNvPr id="36" name="직선 화살표 연결선 35"/>
          <p:cNvCxnSpPr>
            <a:stCxn id="14" idx="0"/>
          </p:cNvCxnSpPr>
          <p:nvPr/>
        </p:nvCxnSpPr>
        <p:spPr>
          <a:xfrm flipV="1">
            <a:off x="1603430" y="1238609"/>
            <a:ext cx="5748759" cy="22140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7352188" y="160807"/>
            <a:ext cx="1987767" cy="18542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785" y="331698"/>
            <a:ext cx="1021343" cy="1476873"/>
          </a:xfrm>
          <a:prstGeom prst="rect">
            <a:avLst/>
          </a:prstGeom>
        </p:spPr>
      </p:pic>
      <p:cxnSp>
        <p:nvCxnSpPr>
          <p:cNvPr id="49" name="직선 화살표 연결선 48"/>
          <p:cNvCxnSpPr>
            <a:stCxn id="16" idx="0"/>
          </p:cNvCxnSpPr>
          <p:nvPr/>
        </p:nvCxnSpPr>
        <p:spPr>
          <a:xfrm flipV="1">
            <a:off x="3384050" y="3246046"/>
            <a:ext cx="2982473" cy="2281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366523" y="2668355"/>
            <a:ext cx="1577197" cy="13144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70" name="타원 69"/>
          <p:cNvSpPr/>
          <p:nvPr/>
        </p:nvSpPr>
        <p:spPr>
          <a:xfrm>
            <a:off x="3285940" y="1808571"/>
            <a:ext cx="1776223" cy="85965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클릭</a:t>
            </a:r>
            <a:endParaRPr lang="ko-KR" altLang="en-US" dirty="0"/>
          </a:p>
        </p:txBody>
      </p:sp>
      <p:cxnSp>
        <p:nvCxnSpPr>
          <p:cNvPr id="76" name="직선 화살표 연결선 75"/>
          <p:cNvCxnSpPr/>
          <p:nvPr/>
        </p:nvCxnSpPr>
        <p:spPr>
          <a:xfrm>
            <a:off x="7953713" y="3360131"/>
            <a:ext cx="9824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936128" y="2527549"/>
            <a:ext cx="2123339" cy="215824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직사각형 79"/>
          <p:cNvSpPr/>
          <p:nvPr/>
        </p:nvSpPr>
        <p:spPr>
          <a:xfrm>
            <a:off x="9034699" y="2658037"/>
            <a:ext cx="1701034" cy="58800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9034699" y="3360131"/>
            <a:ext cx="1701034" cy="58800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9034699" y="4022964"/>
            <a:ext cx="1701034" cy="58800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시작하기</a:t>
            </a:r>
            <a:endParaRPr lang="ko-KR" altLang="en-US" dirty="0"/>
          </a:p>
        </p:txBody>
      </p:sp>
      <p:cxnSp>
        <p:nvCxnSpPr>
          <p:cNvPr id="83" name="직선 화살표 연결선 82"/>
          <p:cNvCxnSpPr>
            <a:stCxn id="17" idx="2"/>
          </p:cNvCxnSpPr>
          <p:nvPr/>
        </p:nvCxnSpPr>
        <p:spPr>
          <a:xfrm>
            <a:off x="5096093" y="4685798"/>
            <a:ext cx="2059028" cy="10000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7165114" y="5170018"/>
            <a:ext cx="2808619" cy="131440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요금계산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80177" y="634589"/>
            <a:ext cx="5088355" cy="534287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88905" y="140120"/>
            <a:ext cx="1521212" cy="825731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서브메뉴</a:t>
            </a:r>
            <a:endParaRPr lang="en-US" altLang="ko-KR" dirty="0" smtClean="0"/>
          </a:p>
        </p:txBody>
      </p:sp>
      <p:sp>
        <p:nvSpPr>
          <p:cNvPr id="24" name="직사각형 23"/>
          <p:cNvSpPr/>
          <p:nvPr/>
        </p:nvSpPr>
        <p:spPr>
          <a:xfrm>
            <a:off x="2334819" y="2602472"/>
            <a:ext cx="3210150" cy="114473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면허증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등록</a:t>
            </a:r>
            <a:endParaRPr lang="en-US" altLang="ko-KR" dirty="0" smtClean="0"/>
          </a:p>
        </p:txBody>
      </p:sp>
      <p:sp>
        <p:nvSpPr>
          <p:cNvPr id="25" name="직사각형 24"/>
          <p:cNvSpPr/>
          <p:nvPr/>
        </p:nvSpPr>
        <p:spPr>
          <a:xfrm>
            <a:off x="2359521" y="4229136"/>
            <a:ext cx="3160746" cy="134175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544969" y="2615249"/>
            <a:ext cx="1794933" cy="499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5520267" y="4244516"/>
            <a:ext cx="1794933" cy="202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315200" y="1422399"/>
            <a:ext cx="3555999" cy="185825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4" name="직사각형 33"/>
          <p:cNvSpPr/>
          <p:nvPr/>
        </p:nvSpPr>
        <p:spPr>
          <a:xfrm>
            <a:off x="7315200" y="3858031"/>
            <a:ext cx="3555999" cy="2559702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</a:p>
          <a:p>
            <a:pPr algn="ctr"/>
            <a:r>
              <a:rPr lang="en-US" altLang="ko-KR" dirty="0" smtClean="0"/>
              <a:t>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907865" y="3968202"/>
            <a:ext cx="2353735" cy="70616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이메일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7916331" y="4774345"/>
            <a:ext cx="2353735" cy="70616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비밀번호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944409" y="5706533"/>
            <a:ext cx="2317191" cy="48518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가입하기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7871767" y="1606197"/>
            <a:ext cx="2317643" cy="57522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번호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871768" y="2119829"/>
            <a:ext cx="2317642" cy="5669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생년월일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7871768" y="2676910"/>
            <a:ext cx="2317642" cy="47305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성명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2334819" y="1051163"/>
            <a:ext cx="3210150" cy="114473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이용방법</a:t>
            </a:r>
            <a:endParaRPr lang="en-US" altLang="ko-KR" dirty="0" smtClean="0"/>
          </a:p>
        </p:txBody>
      </p:sp>
      <p:cxnSp>
        <p:nvCxnSpPr>
          <p:cNvPr id="51" name="직선 화살표 연결선 50"/>
          <p:cNvCxnSpPr>
            <a:endCxn id="53" idx="1"/>
          </p:cNvCxnSpPr>
          <p:nvPr/>
        </p:nvCxnSpPr>
        <p:spPr>
          <a:xfrm flipV="1">
            <a:off x="5544969" y="655801"/>
            <a:ext cx="1770231" cy="5298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315200" y="102654"/>
            <a:ext cx="3591147" cy="110629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이용방법 안내문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711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48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45</Words>
  <Application>Microsoft Office PowerPoint</Application>
  <PresentationFormat>와이드스크린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505</dc:creator>
  <cp:lastModifiedBy>505</cp:lastModifiedBy>
  <cp:revision>7</cp:revision>
  <dcterms:created xsi:type="dcterms:W3CDTF">2022-06-03T04:57:43Z</dcterms:created>
  <dcterms:modified xsi:type="dcterms:W3CDTF">2022-06-03T05:54:51Z</dcterms:modified>
</cp:coreProperties>
</file>