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1" clrIdx="0">
    <p:extLst>
      <p:ext uri="{19B8F6BF-5375-455C-9EA6-DF929625EA0E}">
        <p15:presenceInfo xmlns:p15="http://schemas.microsoft.com/office/powerpoint/2012/main" userId="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3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2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932" y="551144"/>
            <a:ext cx="5279606" cy="527607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66524" y="551144"/>
            <a:ext cx="2607086" cy="240499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04902" y="610718"/>
            <a:ext cx="1346661" cy="706581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씽씽이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81150" y="1604362"/>
            <a:ext cx="1197032" cy="53755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90947" y="138278"/>
            <a:ext cx="1787235" cy="10778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872134" y="856195"/>
            <a:ext cx="1998132" cy="1107185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면허증 </a:t>
            </a:r>
            <a:r>
              <a:rPr lang="ko-KR" altLang="en-US" dirty="0" smtClean="0"/>
              <a:t>기입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9872133" y="2300058"/>
            <a:ext cx="1998133" cy="177812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 </a:t>
            </a:r>
          </a:p>
          <a:p>
            <a:pPr algn="ctr"/>
            <a:r>
              <a:rPr lang="en-US" altLang="ko-KR" dirty="0" smtClean="0"/>
              <a:t>PASS </a:t>
            </a:r>
          </a:p>
        </p:txBody>
      </p:sp>
      <p:cxnSp>
        <p:nvCxnSpPr>
          <p:cNvPr id="20" name="직선 화살표 연결선 19"/>
          <p:cNvCxnSpPr>
            <a:endCxn id="4" idx="1"/>
          </p:cNvCxnSpPr>
          <p:nvPr/>
        </p:nvCxnSpPr>
        <p:spPr>
          <a:xfrm flipV="1">
            <a:off x="2078182" y="1753643"/>
            <a:ext cx="4288342" cy="13008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328735" y="4655228"/>
            <a:ext cx="3414977" cy="75712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162273" y="1403544"/>
            <a:ext cx="1709860" cy="624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34" idx="1"/>
          </p:cNvCxnSpPr>
          <p:nvPr/>
        </p:nvCxnSpPr>
        <p:spPr>
          <a:xfrm>
            <a:off x="8173104" y="2447785"/>
            <a:ext cx="1699029" cy="74133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691777" y="1471906"/>
            <a:ext cx="1776223" cy="859658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58796" y="3441170"/>
            <a:ext cx="1410886" cy="1185976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검색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669951" y="3422322"/>
            <a:ext cx="1317568" cy="118597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427701" y="3361663"/>
            <a:ext cx="1399765" cy="118597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반납하기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6757965" y="4755151"/>
            <a:ext cx="2808619" cy="1314406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요금계산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106456" y="114814"/>
            <a:ext cx="1521212" cy="82573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6661294" y="1069187"/>
            <a:ext cx="1500979" cy="657864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면허증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6661294" y="2141917"/>
            <a:ext cx="1500980" cy="57779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79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932" y="551144"/>
            <a:ext cx="5279606" cy="527607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676698" y="775671"/>
            <a:ext cx="1346661" cy="706581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킥보드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81150" y="1604362"/>
            <a:ext cx="1197032" cy="76440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90947" y="138278"/>
            <a:ext cx="1787235" cy="10778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97987" y="3452708"/>
            <a:ext cx="1410886" cy="1185976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검색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25266" y="3474216"/>
            <a:ext cx="1317568" cy="118597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396210" y="3499821"/>
            <a:ext cx="1399765" cy="118597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반납하기</a:t>
            </a:r>
            <a:endParaRPr lang="en-US" altLang="ko-KR" dirty="0" smtClean="0"/>
          </a:p>
        </p:txBody>
      </p:sp>
      <p:cxnSp>
        <p:nvCxnSpPr>
          <p:cNvPr id="36" name="직선 화살표 연결선 35"/>
          <p:cNvCxnSpPr>
            <a:stCxn id="14" idx="0"/>
          </p:cNvCxnSpPr>
          <p:nvPr/>
        </p:nvCxnSpPr>
        <p:spPr>
          <a:xfrm flipV="1">
            <a:off x="1603430" y="1238609"/>
            <a:ext cx="5748759" cy="221409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352188" y="160807"/>
            <a:ext cx="1987767" cy="185426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85" y="331698"/>
            <a:ext cx="1021343" cy="1476873"/>
          </a:xfrm>
          <a:prstGeom prst="rect">
            <a:avLst/>
          </a:prstGeom>
        </p:spPr>
      </p:pic>
      <p:cxnSp>
        <p:nvCxnSpPr>
          <p:cNvPr id="49" name="직선 화살표 연결선 48"/>
          <p:cNvCxnSpPr>
            <a:stCxn id="16" idx="0"/>
          </p:cNvCxnSpPr>
          <p:nvPr/>
        </p:nvCxnSpPr>
        <p:spPr>
          <a:xfrm flipV="1">
            <a:off x="3384050" y="3246046"/>
            <a:ext cx="2982473" cy="22817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366523" y="2668355"/>
            <a:ext cx="1577197" cy="13144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953713" y="3360131"/>
            <a:ext cx="982415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36128" y="2527549"/>
            <a:ext cx="2123339" cy="2158249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9034699" y="2658037"/>
            <a:ext cx="1701034" cy="588009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9034699" y="3360131"/>
            <a:ext cx="1701034" cy="588009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9034699" y="4022964"/>
            <a:ext cx="1701034" cy="588009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시작하기</a:t>
            </a:r>
            <a:endParaRPr lang="ko-KR" altLang="en-US" dirty="0"/>
          </a:p>
        </p:txBody>
      </p:sp>
      <p:cxnSp>
        <p:nvCxnSpPr>
          <p:cNvPr id="83" name="직선 화살표 연결선 82"/>
          <p:cNvCxnSpPr>
            <a:stCxn id="17" idx="2"/>
          </p:cNvCxnSpPr>
          <p:nvPr/>
        </p:nvCxnSpPr>
        <p:spPr>
          <a:xfrm>
            <a:off x="5096093" y="4685798"/>
            <a:ext cx="2059028" cy="1000035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5114" y="5170018"/>
            <a:ext cx="2808619" cy="1314406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요금계산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285940" y="1808571"/>
            <a:ext cx="1776223" cy="859658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5717" y="606246"/>
            <a:ext cx="5088355" cy="534287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88905" y="140120"/>
            <a:ext cx="1521212" cy="82573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334819" y="2602472"/>
            <a:ext cx="3210150" cy="1144733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면허증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2359521" y="4229136"/>
            <a:ext cx="3160746" cy="134175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27" name="직선 화살표 연결선 26"/>
          <p:cNvCxnSpPr>
            <a:endCxn id="30" idx="1"/>
          </p:cNvCxnSpPr>
          <p:nvPr/>
        </p:nvCxnSpPr>
        <p:spPr>
          <a:xfrm flipV="1">
            <a:off x="5544969" y="2351527"/>
            <a:ext cx="1770231" cy="26372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520267" y="4244516"/>
            <a:ext cx="1794933" cy="2028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15200" y="1422399"/>
            <a:ext cx="3555999" cy="1858255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315200" y="3858031"/>
            <a:ext cx="3555999" cy="255970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907865" y="3968202"/>
            <a:ext cx="2353735" cy="706168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916331" y="4774345"/>
            <a:ext cx="2353735" cy="706168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944409" y="5706533"/>
            <a:ext cx="2317191" cy="485180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871767" y="1606197"/>
            <a:ext cx="2317643" cy="57522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71768" y="2119829"/>
            <a:ext cx="2317642" cy="56696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871768" y="2676910"/>
            <a:ext cx="2317642" cy="4730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성명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4819" y="1051163"/>
            <a:ext cx="3210150" cy="1144733"/>
          </a:xfrm>
          <a:prstGeom prst="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</a:t>
            </a:r>
            <a:endParaRPr lang="en-US" altLang="ko-KR" dirty="0" smtClean="0"/>
          </a:p>
        </p:txBody>
      </p:sp>
      <p:cxnSp>
        <p:nvCxnSpPr>
          <p:cNvPr id="51" name="직선 화살표 연결선 50"/>
          <p:cNvCxnSpPr>
            <a:endCxn id="53" idx="1"/>
          </p:cNvCxnSpPr>
          <p:nvPr/>
        </p:nvCxnSpPr>
        <p:spPr>
          <a:xfrm flipV="1">
            <a:off x="5544969" y="655801"/>
            <a:ext cx="1770231" cy="52988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315200" y="102654"/>
            <a:ext cx="3591147" cy="1106294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 안내문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11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10</cp:revision>
  <dcterms:created xsi:type="dcterms:W3CDTF">2022-06-03T04:57:43Z</dcterms:created>
  <dcterms:modified xsi:type="dcterms:W3CDTF">2022-06-03T07:05:53Z</dcterms:modified>
</cp:coreProperties>
</file>