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3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5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7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4540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prstClr val="white"/>
                  </a:solidFill>
                </a:rPr>
                <a:t>1</a:t>
              </a:r>
              <a:r>
                <a:rPr lang="ko-KR" altLang="en-US" sz="20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83530" y="1959263"/>
            <a:ext cx="4355193" cy="2088210"/>
            <a:chOff x="1457287" y="2034903"/>
            <a:chExt cx="4355193" cy="208821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3689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0853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819485" y="1952164"/>
            <a:ext cx="4355193" cy="2088210"/>
            <a:chOff x="1457287" y="2034903"/>
            <a:chExt cx="4355193" cy="208821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9457" y="4395263"/>
            <a:ext cx="4355193" cy="2088210"/>
            <a:chOff x="1457287" y="2034903"/>
            <a:chExt cx="4355193" cy="208821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819486" y="4388164"/>
            <a:ext cx="4355193" cy="2088210"/>
            <a:chOff x="1457287" y="2034903"/>
            <a:chExt cx="4355193" cy="208821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510941" y="19655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프로필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26358" y="44242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73915" y="19918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특징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81879" y="4434971"/>
            <a:ext cx="12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불만사항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84664" y="2443301"/>
            <a:ext cx="36172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게으른 성격에 도보 </a:t>
            </a:r>
            <a:r>
              <a:rPr lang="en-US" altLang="ko-KR" sz="1200" b="1" dirty="0"/>
              <a:t>20</a:t>
            </a:r>
            <a:r>
              <a:rPr lang="ko-KR" altLang="en-US" sz="1200" b="1" dirty="0"/>
              <a:t>분 가까운 거리의 </a:t>
            </a:r>
            <a:endParaRPr lang="en-US" altLang="ko-KR" sz="1200" b="1" dirty="0"/>
          </a:p>
          <a:p>
            <a:r>
              <a:rPr lang="ko-KR" altLang="en-US" sz="1200" b="1" dirty="0"/>
              <a:t>   학교에도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지각을 자주한다</a:t>
            </a:r>
            <a:r>
              <a:rPr lang="en-US" altLang="ko-KR" sz="1200" b="1" dirty="0"/>
              <a:t>. </a:t>
            </a:r>
          </a:p>
          <a:p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아침 수업에는 시간을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잘 지키지 못해 택시를 타고 자주 등교를 한다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23236" y="4947160"/>
            <a:ext cx="4215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buFont typeface="Arial" panose="020B0604020202020204" pitchFamily="34" charset="0"/>
              <a:buChar char="•"/>
            </a:pPr>
            <a:r>
              <a:rPr lang="en-US" altLang="ko-KR" sz="1200" dirty="0"/>
              <a:t>  </a:t>
            </a:r>
            <a:r>
              <a:rPr lang="ko-KR" altLang="en-US" sz="1200" b="1" dirty="0"/>
              <a:t>부모님에게 용돈을 받아 쓰기 때문에 적은 돈으로 이용</a:t>
            </a:r>
            <a:r>
              <a:rPr lang="en-US" altLang="ko-KR" sz="1200" b="1" dirty="0"/>
              <a:t>   </a:t>
            </a:r>
            <a:r>
              <a:rPr lang="ko-KR" altLang="en-US" sz="1200" b="1" dirty="0"/>
              <a:t>           </a:t>
            </a:r>
            <a:endParaRPr lang="en-US" altLang="ko-KR" sz="1200" b="1" dirty="0"/>
          </a:p>
          <a:p>
            <a:pPr fontAlgn="base" latinLnBrk="0"/>
            <a:r>
              <a:rPr lang="en-US" altLang="ko-KR" sz="1200" b="1" dirty="0"/>
              <a:t>   </a:t>
            </a:r>
            <a:r>
              <a:rPr lang="ko-KR" altLang="en-US" sz="1200" b="1" dirty="0"/>
              <a:t>가능한 교통수단</a:t>
            </a:r>
            <a:endParaRPr lang="en-US" altLang="ko-KR" sz="1200" b="1" dirty="0"/>
          </a:p>
          <a:p>
            <a:pPr fontAlgn="base" latinLnBrk="0"/>
            <a:endParaRPr lang="en-US" altLang="ko-KR" sz="1200" b="1" dirty="0"/>
          </a:p>
          <a:p>
            <a:pPr marL="171450" indent="-171450" fontAlgn="base" latinLnBrk="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편하고 빠르고 어디서나 탈 수 있는 </a:t>
            </a:r>
            <a:r>
              <a:rPr lang="ko-KR" altLang="en-US" sz="1200" b="1" dirty="0" err="1"/>
              <a:t>킥보드</a:t>
            </a:r>
            <a:endParaRPr lang="en-US" altLang="ko-KR" sz="1200" b="1" dirty="0"/>
          </a:p>
          <a:p>
            <a:pPr marL="171450" indent="-171450" fontAlgn="base" latinLnBrk="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 fontAlgn="base" latinLnBrk="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앱 하나로 결제할 수 있는 편리함</a:t>
            </a:r>
            <a:endParaRPr lang="en-US" altLang="ko-KR" sz="1200" b="1" dirty="0"/>
          </a:p>
          <a:p>
            <a:pPr marL="171450" indent="-171450" fontAlgn="base" latinLnBrk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fontAlgn="base" latinLnBrk="0"/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1144490" y="2523111"/>
            <a:ext cx="35517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이름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김수현</a:t>
            </a:r>
          </a:p>
          <a:p>
            <a:r>
              <a:rPr lang="ko-KR" altLang="en-US" sz="1200" b="1" dirty="0"/>
              <a:t>나이 </a:t>
            </a:r>
            <a:r>
              <a:rPr lang="en-US" altLang="ko-KR" sz="1200" b="1" dirty="0"/>
              <a:t>: 20</a:t>
            </a:r>
            <a:r>
              <a:rPr lang="ko-KR" altLang="en-US" sz="1200" b="1" dirty="0"/>
              <a:t>세</a:t>
            </a:r>
          </a:p>
          <a:p>
            <a:r>
              <a:rPr lang="ko-KR" altLang="en-US" sz="1200" b="1" dirty="0"/>
              <a:t>직업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대학생</a:t>
            </a:r>
          </a:p>
          <a:p>
            <a:r>
              <a:rPr lang="ko-KR" altLang="en-US" sz="1200" b="1" dirty="0"/>
              <a:t>거주지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안산시</a:t>
            </a:r>
          </a:p>
          <a:p>
            <a:r>
              <a:rPr lang="ko-KR" altLang="en-US" sz="1200" b="1" dirty="0"/>
              <a:t>역할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이용자</a:t>
            </a:r>
            <a:endParaRPr lang="en-US" altLang="ko-KR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780A05-42C8-4325-8762-2159D13D5C92}"/>
              </a:ext>
            </a:extLst>
          </p:cNvPr>
          <p:cNvSpPr txBox="1"/>
          <p:nvPr/>
        </p:nvSpPr>
        <p:spPr>
          <a:xfrm>
            <a:off x="7083574" y="4955481"/>
            <a:ext cx="3827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킥보드마다 앱이 다르기 때문에 </a:t>
            </a:r>
            <a:r>
              <a:rPr lang="ko-KR" altLang="en-US" sz="1200" b="1" dirty="0" err="1"/>
              <a:t>킥보드</a:t>
            </a:r>
            <a:r>
              <a:rPr lang="ko-KR" altLang="en-US" sz="1200" b="1" dirty="0"/>
              <a:t> 사 마다</a:t>
            </a:r>
            <a:endParaRPr lang="en-US" altLang="ko-KR" sz="1200" b="1" dirty="0"/>
          </a:p>
          <a:p>
            <a:r>
              <a:rPr lang="ko-KR" altLang="en-US" sz="1200" b="1" dirty="0"/>
              <a:t>   앱을 다시 다운 받아야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한다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킥보드마다 앱의 사용법이나 디자인이</a:t>
            </a:r>
            <a:endParaRPr lang="en-US" altLang="ko-KR" sz="1200" b="1" dirty="0"/>
          </a:p>
          <a:p>
            <a:r>
              <a:rPr lang="en-US" altLang="ko-KR" sz="1200" b="1" dirty="0"/>
              <a:t>   </a:t>
            </a:r>
            <a:r>
              <a:rPr lang="ko-KR" altLang="en-US" sz="1200" b="1" dirty="0"/>
              <a:t>다르기 때문에 자기가 쓰던 앱이 아니면</a:t>
            </a:r>
            <a:endParaRPr lang="en-US" altLang="ko-KR" sz="1200" b="1" dirty="0"/>
          </a:p>
          <a:p>
            <a:r>
              <a:rPr lang="ko-KR" altLang="en-US" sz="1200" b="1" dirty="0"/>
              <a:t>   불편함을 느낌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018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127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ez220410</cp:lastModifiedBy>
  <cp:revision>4</cp:revision>
  <dcterms:created xsi:type="dcterms:W3CDTF">2022-06-02T06:34:29Z</dcterms:created>
  <dcterms:modified xsi:type="dcterms:W3CDTF">2022-06-02T07:46:04Z</dcterms:modified>
</cp:coreProperties>
</file>