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3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7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68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7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45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07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12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7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1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29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2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4540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52563" y="100699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solidFill>
                    <a:prstClr val="white"/>
                  </a:solidFill>
                </a:rPr>
                <a:t>1</a:t>
              </a:r>
              <a:r>
                <a:rPr lang="ko-KR" altLang="en-US" sz="2000" dirty="0">
                  <a:solidFill>
                    <a:prstClr val="white"/>
                  </a:solidFill>
                </a:rPr>
                <a:t>조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89458" y="1952164"/>
            <a:ext cx="4355193" cy="2088210"/>
            <a:chOff x="1457287" y="2034903"/>
            <a:chExt cx="4355193" cy="2088210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536892" y="288492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36892" y="435807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08532" y="288492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08532" y="435807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819485" y="1952164"/>
            <a:ext cx="4355193" cy="2088210"/>
            <a:chOff x="1457287" y="2034903"/>
            <a:chExt cx="4355193" cy="2088210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양쪽 모서리가 둥근 사각형 32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89457" y="4395263"/>
            <a:ext cx="4355193" cy="2088210"/>
            <a:chOff x="1457287" y="2034903"/>
            <a:chExt cx="4355193" cy="208821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양쪽 모서리가 둥근 사각형 36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773798" y="4366758"/>
            <a:ext cx="4355193" cy="2088210"/>
            <a:chOff x="1457287" y="2034903"/>
            <a:chExt cx="4355193" cy="2088210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258890" y="19989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06236" y="44167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397397" y="19989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336192" y="4386412"/>
            <a:ext cx="123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불만사항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37890" y="2446363"/>
            <a:ext cx="38270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그는 쇼핑을 즐기는 학생이다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한번의 쇼핑에 많은 상점에 들리길 원한다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자전거같은 커다란 물건보단 작은 것을 원한다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공유킥보드를 짧게 빌리고 반납하며 환승이 가능하길 원한다</a:t>
            </a:r>
            <a:r>
              <a:rPr lang="en-US" altLang="ko-KR" sz="1400" dirty="0" smtClean="0"/>
              <a:t>.</a:t>
            </a:r>
          </a:p>
          <a:p>
            <a:endParaRPr lang="en-US" altLang="ko-KR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947876" y="4811402"/>
            <a:ext cx="421548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 latinLnBrk="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Roboto"/>
              </a:rPr>
              <a:t> </a:t>
            </a:r>
            <a:r>
              <a:rPr lang="ko-KR" altLang="en-US" sz="1500" dirty="0" err="1" smtClean="0">
                <a:latin typeface="Roboto"/>
              </a:rPr>
              <a:t>킥보드를</a:t>
            </a:r>
            <a:r>
              <a:rPr lang="ko-KR" altLang="en-US" sz="1500" dirty="0" smtClean="0">
                <a:latin typeface="Roboto"/>
              </a:rPr>
              <a:t> 이용해 여러 목적지를 빠르게 이동하는 것</a:t>
            </a:r>
            <a:endParaRPr lang="en-US" altLang="ko-KR" sz="1500" dirty="0" smtClean="0">
              <a:latin typeface="Roboto"/>
            </a:endParaRPr>
          </a:p>
          <a:p>
            <a:pPr algn="l" fontAlgn="base" latinLnBrk="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atin typeface="Roboto"/>
              </a:rPr>
              <a:t> </a:t>
            </a:r>
            <a:r>
              <a:rPr lang="ko-KR" altLang="en-US" sz="1500" dirty="0" err="1" smtClean="0">
                <a:latin typeface="Roboto"/>
              </a:rPr>
              <a:t>킥보드를</a:t>
            </a:r>
            <a:r>
              <a:rPr lang="ko-KR" altLang="en-US" sz="1500" dirty="0" smtClean="0">
                <a:latin typeface="Roboto"/>
              </a:rPr>
              <a:t> 이용해 물건을 옮기는 것</a:t>
            </a:r>
            <a:endParaRPr lang="en-US" altLang="ko-KR" sz="1500" dirty="0" smtClean="0">
              <a:latin typeface="Roboto"/>
            </a:endParaRPr>
          </a:p>
          <a:p>
            <a:pPr algn="l" fontAlgn="base" latinLnBrk="0">
              <a:buFont typeface="Arial" panose="020B0604020202020204" pitchFamily="34" charset="0"/>
              <a:buChar char="•"/>
            </a:pPr>
            <a:endParaRPr lang="ko-KR" altLang="en-US" sz="1200" b="0" i="0" dirty="0">
              <a:effectLst/>
              <a:latin typeface="Roboto"/>
            </a:endParaRPr>
          </a:p>
          <a:p>
            <a:endParaRPr lang="en-US" altLang="ko-KR" sz="1200" dirty="0"/>
          </a:p>
        </p:txBody>
      </p:sp>
      <p:sp>
        <p:nvSpPr>
          <p:cNvPr id="4" name="직사각형 3"/>
          <p:cNvSpPr/>
          <p:nvPr/>
        </p:nvSpPr>
        <p:spPr>
          <a:xfrm>
            <a:off x="1437844" y="2523111"/>
            <a:ext cx="32584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이름 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이지수</a:t>
            </a:r>
            <a:endParaRPr lang="en-US" altLang="ko-KR" sz="1200" dirty="0" smtClean="0"/>
          </a:p>
          <a:p>
            <a:r>
              <a:rPr lang="ko-KR" altLang="en-US" sz="1200" dirty="0" smtClean="0"/>
              <a:t>나이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19</a:t>
            </a:r>
            <a:r>
              <a:rPr lang="ko-KR" altLang="en-US" sz="1200" dirty="0" smtClean="0"/>
              <a:t>세</a:t>
            </a:r>
            <a:endParaRPr lang="ko-KR" altLang="en-US" sz="1200" dirty="0"/>
          </a:p>
          <a:p>
            <a:r>
              <a:rPr lang="ko-KR" altLang="en-US" sz="1200" dirty="0"/>
              <a:t>직업 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학생</a:t>
            </a:r>
            <a:endParaRPr lang="ko-KR" altLang="en-US" sz="1200" dirty="0"/>
          </a:p>
          <a:p>
            <a:r>
              <a:rPr lang="ko-KR" altLang="en-US" sz="1200" dirty="0"/>
              <a:t>거주지 </a:t>
            </a:r>
            <a:r>
              <a:rPr lang="en-US" altLang="ko-KR" sz="1200" dirty="0"/>
              <a:t>: </a:t>
            </a:r>
            <a:r>
              <a:rPr lang="ko-KR" altLang="en-US" sz="1200" dirty="0"/>
              <a:t>안산시</a:t>
            </a:r>
          </a:p>
          <a:p>
            <a:r>
              <a:rPr lang="ko-KR" altLang="en-US" sz="1200" dirty="0"/>
              <a:t>역할 </a:t>
            </a:r>
            <a:r>
              <a:rPr lang="en-US" altLang="ko-KR" sz="1200" dirty="0"/>
              <a:t>: </a:t>
            </a:r>
            <a:r>
              <a:rPr lang="ko-KR" altLang="en-US" sz="1200" dirty="0"/>
              <a:t>이용자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914633" y="4764842"/>
            <a:ext cx="4073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err="1"/>
              <a:t>킥보드를</a:t>
            </a:r>
            <a:r>
              <a:rPr lang="ko-KR" altLang="en-US" sz="1200" dirty="0"/>
              <a:t> 이용해 </a:t>
            </a:r>
            <a:r>
              <a:rPr lang="ko-KR" altLang="en-US" sz="1200" dirty="0" smtClean="0"/>
              <a:t>본적은 있으나 환승 절차에 불편함을 느낀다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smtClean="0"/>
              <a:t>공유</a:t>
            </a:r>
            <a:r>
              <a:rPr lang="ko-KR" altLang="en-US" sz="1200" dirty="0" smtClean="0"/>
              <a:t>킥보드가 어디에 있는지 쉽게 찾아가기 </a:t>
            </a:r>
            <a:r>
              <a:rPr lang="ko-KR" altLang="en-US" sz="1200" dirty="0" smtClean="0"/>
              <a:t>어려워한다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smtClean="0"/>
              <a:t>물건을 든 채로 </a:t>
            </a:r>
            <a:r>
              <a:rPr lang="ko-KR" altLang="en-US" sz="1200" dirty="0" err="1" smtClean="0"/>
              <a:t>킥보드를</a:t>
            </a:r>
            <a:r>
              <a:rPr lang="ko-KR" altLang="en-US" sz="1200" dirty="0" smtClean="0"/>
              <a:t> 타기 위험하다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01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114</Words>
  <Application>Microsoft Office PowerPoint</Application>
  <PresentationFormat>와이드스크린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Roboto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505</cp:lastModifiedBy>
  <cp:revision>6</cp:revision>
  <dcterms:created xsi:type="dcterms:W3CDTF">2022-06-02T06:34:29Z</dcterms:created>
  <dcterms:modified xsi:type="dcterms:W3CDTF">2022-06-02T07:38:29Z</dcterms:modified>
</cp:coreProperties>
</file>