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94" r:id="rId3"/>
    <p:sldId id="292" r:id="rId4"/>
    <p:sldId id="265" r:id="rId5"/>
    <p:sldId id="295" r:id="rId6"/>
    <p:sldId id="300" r:id="rId7"/>
    <p:sldId id="299" r:id="rId8"/>
    <p:sldId id="298" r:id="rId9"/>
    <p:sldId id="29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4F4"/>
    <a:srgbClr val="FFFF66"/>
    <a:srgbClr val="00206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>
      <p:cViewPr varScale="1">
        <p:scale>
          <a:sx n="127" d="100"/>
          <a:sy n="127" d="100"/>
        </p:scale>
        <p:origin x="11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8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2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7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4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4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9000" y="137556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페르소나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7534" y="1844826"/>
            <a:ext cx="3266394" cy="204855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52669" y="302094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52669" y="412580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56399" y="302094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56399" y="412580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14615" y="1844826"/>
            <a:ext cx="3266394" cy="207248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7094" y="4159020"/>
            <a:ext cx="3266394" cy="211595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4616" y="4153697"/>
            <a:ext cx="3266394" cy="211595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6129" y="193609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9021" y="417990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목적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18848" y="1936097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동기부여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36590" y="4171741"/>
            <a:ext cx="92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불만사항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542" y="4644729"/>
            <a:ext cx="3266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익숙하지 않은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이용법에 대해 간결한 사용법 및 단순한 화면구성이 필요 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이용료에 대한 계좌연결을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간결한게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구성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이용방법 및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반납방법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통일 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900" dirty="0"/>
              <a:t> 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6" name="직사각형 35"/>
          <p:cNvSpPr/>
          <p:nvPr/>
        </p:nvSpPr>
        <p:spPr>
          <a:xfrm>
            <a:off x="5217522" y="2544884"/>
            <a:ext cx="3160935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프리랜서로 일 하고 있는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박영은씨는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미팅을 위해 사무실 근처로 짧은 거리를 이동할 일이 많다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대중교통을 이용하여 사무실까지 도보로 이동하기에는 거리가 있는 편이다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148064" y="4365279"/>
            <a:ext cx="326639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킥보드를 이용해 본적이 없어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사용법 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활용방법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등에 미숙하다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 마다 이용방법이 달라 이용방법에 능숙하지 못함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회사 마다 가격에 차이가 있어 불편함을 느낌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주변에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킥보드가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있어도 자신이 사용하고 있는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사가 아니면 이용하지 못한다는 것에 불편함을 느낌 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71185" y="2516559"/>
            <a:ext cx="24438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박영은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나이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49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직업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프리랜서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거주지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서울</a:t>
            </a:r>
          </a:p>
          <a:p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역할 </a:t>
            </a:r>
            <a:r>
              <a:rPr lang="en-US" altLang="ko-KR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이용자</a:t>
            </a:r>
            <a:endParaRPr lang="en-US" altLang="ko-KR" sz="105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8" y="2265314"/>
            <a:ext cx="1073820" cy="141208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1" name="직선 연결선 40"/>
          <p:cNvCxnSpPr/>
          <p:nvPr/>
        </p:nvCxnSpPr>
        <p:spPr>
          <a:xfrm>
            <a:off x="5114614" y="2243874"/>
            <a:ext cx="326639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67094" y="4509120"/>
            <a:ext cx="326639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5114614" y="4508706"/>
            <a:ext cx="32638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999" y="137556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시나리오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59989"/>
              </p:ext>
            </p:extLst>
          </p:nvPr>
        </p:nvGraphicFramePr>
        <p:xfrm>
          <a:off x="611560" y="1151797"/>
          <a:ext cx="7992887" cy="546321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735">
                  <a:extLst>
                    <a:ext uri="{9D8B030D-6E8A-4147-A177-3AD203B41FA5}">
                      <a16:colId xmlns:a16="http://schemas.microsoft.com/office/drawing/2014/main" val="1762218337"/>
                    </a:ext>
                  </a:extLst>
                </a:gridCol>
                <a:gridCol w="1867928">
                  <a:extLst>
                    <a:ext uri="{9D8B030D-6E8A-4147-A177-3AD203B41FA5}">
                      <a16:colId xmlns:a16="http://schemas.microsoft.com/office/drawing/2014/main" val="3848171609"/>
                    </a:ext>
                  </a:extLst>
                </a:gridCol>
                <a:gridCol w="1867928">
                  <a:extLst>
                    <a:ext uri="{9D8B030D-6E8A-4147-A177-3AD203B41FA5}">
                      <a16:colId xmlns:a16="http://schemas.microsoft.com/office/drawing/2014/main" val="4176153187"/>
                    </a:ext>
                  </a:extLst>
                </a:gridCol>
              </a:tblGrid>
              <a:tr h="12639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시나리오    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대중교통을 이용하여 사무실까지 도보로 이동하기에는 거리가 있는 편이다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이동수단으로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타면 어떨까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가입을 한 후에 사용법이 나오긴 하는데 설명서가 복잡해 보인다</a:t>
                      </a:r>
                      <a:r>
                        <a:rPr lang="en-US" altLang="ko-KR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설명서를 읽고 </a:t>
                      </a:r>
                      <a:r>
                        <a:rPr lang="ko-KR" altLang="en-US" sz="1100" b="0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</a:t>
                      </a:r>
                      <a:r>
                        <a:rPr lang="ko-KR" altLang="en-US" sz="110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사용에 도전해본다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주변을 살펴보니</a:t>
                      </a:r>
                      <a:r>
                        <a:rPr lang="ko-KR" altLang="en-US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다른 회사의 공유 </a:t>
                      </a:r>
                      <a:r>
                        <a:rPr lang="ko-KR" altLang="en-US" sz="1050" b="0" kern="0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킥보드가</a:t>
                      </a:r>
                      <a:r>
                        <a:rPr lang="ko-KR" altLang="en-US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많다</a:t>
                      </a:r>
                      <a:r>
                        <a:rPr lang="en-US" altLang="ko-KR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r>
                        <a:rPr lang="ko-KR" altLang="en-US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한번에 종합해서 제공해주는 플랫폼이 없을까</a:t>
                      </a:r>
                      <a:r>
                        <a:rPr lang="en-US" altLang="ko-KR" sz="1050" b="0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?</a:t>
                      </a:r>
                      <a:endParaRPr lang="ko-KR" altLang="en-US" sz="1050" b="0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니즈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주변 공유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킥보드의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정보를 제공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이용법에 미숙한 사람이 봐도 한눈에 봐도 알 수 있는 설명서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익숙하지 않은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이용법에 대해 간결한 사용법 및 단순한 화면구성이 필요 했으면 좋겠다</a:t>
                      </a:r>
                      <a:endParaRPr lang="en-US" altLang="ko-KR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다른 공유킥보드를 한번에 종합해서 보여주는 플랫폼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을 보고싶다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62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 행동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위치 서비스를 켜서 주변 공유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킥보드에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대한 정보를 얻는다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계좌연결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인증 방법 등 이용법에 대한 정보를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찾기위해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홈페이지에서 정보를 찾는다 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사용하기 위해 이것저것 눌러본다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여러 회사를 찾아본다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56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기능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위치서비스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기반 정보제공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화면 하단에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액션기능을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넣는다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안전사고를 대비 하기 위해사용자가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설명서를 넘기지않도록 설명서를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단순화 함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여러회사를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모아놓을 수 있는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플램폼을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생성하고 가격을 표시하는 기능과 이용방법을 통일한다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.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17905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5224" y="137556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</a:rPr>
              <a:t>GAP </a:t>
            </a:r>
            <a:r>
              <a:rPr lang="ko-KR" altLang="en-US" sz="2800" b="1" spc="-150" dirty="0">
                <a:solidFill>
                  <a:schemeClr val="bg1"/>
                </a:solidFill>
              </a:rPr>
              <a:t>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52882"/>
              </p:ext>
            </p:extLst>
          </p:nvPr>
        </p:nvGraphicFramePr>
        <p:xfrm>
          <a:off x="395536" y="1151797"/>
          <a:ext cx="8352928" cy="4134287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7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480">
                  <a:extLst>
                    <a:ext uri="{9D8B030D-6E8A-4147-A177-3AD203B41FA5}">
                      <a16:colId xmlns:a16="http://schemas.microsoft.com/office/drawing/2014/main" val="1762218337"/>
                    </a:ext>
                  </a:extLst>
                </a:gridCol>
                <a:gridCol w="1815906">
                  <a:extLst>
                    <a:ext uri="{9D8B030D-6E8A-4147-A177-3AD203B41FA5}">
                      <a16:colId xmlns:a16="http://schemas.microsoft.com/office/drawing/2014/main" val="384817160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176153187"/>
                    </a:ext>
                  </a:extLst>
                </a:gridCol>
              </a:tblGrid>
              <a:tr h="1889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목표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(To</a:t>
                      </a:r>
                      <a:r>
                        <a:rPr lang="en-US" altLang="ko-KR" sz="105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Be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현재위치</a:t>
                      </a:r>
                      <a:r>
                        <a:rPr lang="en-US" altLang="ko-KR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(As Is)</a:t>
                      </a:r>
                      <a:r>
                        <a:rPr lang="ko-KR" altLang="en-US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105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GAP (A-B)</a:t>
                      </a:r>
                      <a:endParaRPr lang="ko-KR" altLang="en-US" sz="105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추진방법 및 내용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서비스 지역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서비스 지역 확대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서비스 제한 지역 다수 존재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인구 밀도가 높은 곳에서만 이용이 집중 </a:t>
                      </a:r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기간제 대여 서비스 활성화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충전 문제의 해결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정거장 설치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62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통합화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플랫폼 형식으로 여러 회사를 통합해 사용의 단일화 </a:t>
                      </a:r>
                      <a:endParaRPr lang="en-US" altLang="ko-KR" sz="1100" dirty="0"/>
                    </a:p>
                    <a:p>
                      <a:pPr algn="ctr"/>
                      <a:endParaRPr lang="en-US" altLang="ko-KR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다수의 회사가 존재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주변에 킥보드가 있어도 자신이 이용하고 있는 </a:t>
                      </a:r>
                      <a:r>
                        <a:rPr lang="ko-KR" altLang="en-US" sz="11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킥보드</a:t>
                      </a:r>
                      <a:r>
                        <a:rPr lang="ko-KR" altLang="en-US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사가 아니면 이용하지 못함</a:t>
                      </a:r>
                      <a:endParaRPr lang="en-US" altLang="ko-KR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비즈니스 제휴를 통한 동일한 웹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앱 플랫폼 사용 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56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통합화 된 내용을 토대로 이용방법 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단순화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통일화 </a:t>
                      </a:r>
                      <a:endParaRPr lang="en-US" altLang="ko-KR" sz="1100" dirty="0"/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회사마다 이용방법이 각기 다름 </a:t>
                      </a: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각기 다른 이용방법으로 사용자의 </a:t>
                      </a:r>
                      <a:r>
                        <a:rPr lang="ko-KR" altLang="en-US" sz="1100" dirty="0" err="1"/>
                        <a:t>혼잡성</a:t>
                      </a:r>
                      <a:endParaRPr lang="ko-KR" altLang="en-US" sz="1100" dirty="0"/>
                    </a:p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제휴를 맺은 협력업체간 동일 이용 방법 구성 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8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12" y="108791"/>
            <a:ext cx="199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>
                <a:solidFill>
                  <a:schemeClr val="bg1"/>
                </a:solidFill>
              </a:rPr>
              <a:t>정보 구조도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0FB9E84-6ABD-5F33-E5D0-C7EEDBC21455}"/>
              </a:ext>
            </a:extLst>
          </p:cNvPr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30AA83-B571-8FCB-A57B-90262B989261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51761D5-56CB-CBB0-62A4-AA4DDFFA9C9E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F8B104C-0C48-3A24-9184-BA459A31AAFC}"/>
              </a:ext>
            </a:extLst>
          </p:cNvPr>
          <p:cNvGrpSpPr/>
          <p:nvPr/>
        </p:nvGrpSpPr>
        <p:grpSpPr>
          <a:xfrm>
            <a:off x="383049" y="1558488"/>
            <a:ext cx="1584176" cy="470805"/>
            <a:chOff x="0" y="1785"/>
            <a:chExt cx="2497115" cy="780851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3" name="모서리가 둥근 직사각형 11">
              <a:extLst>
                <a:ext uri="{FF2B5EF4-FFF2-40B4-BE49-F238E27FC236}">
                  <a16:creationId xmlns:a16="http://schemas.microsoft.com/office/drawing/2014/main" id="{582FF719-7B8C-C725-D546-5566A3D73D79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4" name="모서리가 둥근 직사각형 4">
              <a:extLst>
                <a:ext uri="{FF2B5EF4-FFF2-40B4-BE49-F238E27FC236}">
                  <a16:creationId xmlns:a16="http://schemas.microsoft.com/office/drawing/2014/main" id="{A400EE94-4C68-CD77-9712-4C5967C5215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/>
                <a:t>회사</a:t>
              </a:r>
              <a:r>
                <a:rPr lang="ko-KR" altLang="en-US" sz="1300" b="1" kern="1200" spc="0" dirty="0"/>
                <a:t>소개</a:t>
              </a: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65106A3-0F5D-834E-BB85-81F1CAB267E2}"/>
              </a:ext>
            </a:extLst>
          </p:cNvPr>
          <p:cNvSpPr/>
          <p:nvPr/>
        </p:nvSpPr>
        <p:spPr>
          <a:xfrm>
            <a:off x="179512" y="108791"/>
            <a:ext cx="199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>
                <a:solidFill>
                  <a:schemeClr val="bg1"/>
                </a:solidFill>
              </a:rPr>
              <a:t>정보 구조도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1389909-6D33-36CC-BD56-D41131AD19AB}"/>
              </a:ext>
            </a:extLst>
          </p:cNvPr>
          <p:cNvGrpSpPr/>
          <p:nvPr/>
        </p:nvGrpSpPr>
        <p:grpSpPr>
          <a:xfrm>
            <a:off x="2714146" y="1558489"/>
            <a:ext cx="1584176" cy="470805"/>
            <a:chOff x="0" y="1785"/>
            <a:chExt cx="2497115" cy="780851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9" name="모서리가 둥근 직사각형 25">
              <a:extLst>
                <a:ext uri="{FF2B5EF4-FFF2-40B4-BE49-F238E27FC236}">
                  <a16:creationId xmlns:a16="http://schemas.microsoft.com/office/drawing/2014/main" id="{E102F2CE-5702-ECAD-51F8-8C70885FE29E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모서리가 둥근 직사각형 4">
              <a:extLst>
                <a:ext uri="{FF2B5EF4-FFF2-40B4-BE49-F238E27FC236}">
                  <a16:creationId xmlns:a16="http://schemas.microsoft.com/office/drawing/2014/main" id="{16D55114-B02C-C80D-8B69-D3A70A0239D4}"/>
                </a:ext>
              </a:extLst>
            </p:cNvPr>
            <p:cNvSpPr txBox="1"/>
            <p:nvPr/>
          </p:nvSpPr>
          <p:spPr>
            <a:xfrm>
              <a:off x="76236" y="39902"/>
              <a:ext cx="2420879" cy="704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이용방법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9DE49FA-5D39-7E1C-901C-4B31350F9494}"/>
              </a:ext>
            </a:extLst>
          </p:cNvPr>
          <p:cNvGrpSpPr/>
          <p:nvPr/>
        </p:nvGrpSpPr>
        <p:grpSpPr>
          <a:xfrm>
            <a:off x="4932040" y="1558488"/>
            <a:ext cx="1584176" cy="470805"/>
            <a:chOff x="0" y="1785"/>
            <a:chExt cx="2497115" cy="780851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2" name="모서리가 둥근 직사각형 30">
              <a:extLst>
                <a:ext uri="{FF2B5EF4-FFF2-40B4-BE49-F238E27FC236}">
                  <a16:creationId xmlns:a16="http://schemas.microsoft.com/office/drawing/2014/main" id="{70AB5745-D907-02A2-F3A0-D67476EEEC7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3" name="모서리가 둥근 직사각형 4">
              <a:extLst>
                <a:ext uri="{FF2B5EF4-FFF2-40B4-BE49-F238E27FC236}">
                  <a16:creationId xmlns:a16="http://schemas.microsoft.com/office/drawing/2014/main" id="{61101D56-3AD2-AEF0-B819-D9EB52BFF97C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서비스 지역</a:t>
              </a: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B8174DF-A036-BD0A-2BD5-ACADD2669B0B}"/>
              </a:ext>
            </a:extLst>
          </p:cNvPr>
          <p:cNvGrpSpPr/>
          <p:nvPr/>
        </p:nvGrpSpPr>
        <p:grpSpPr>
          <a:xfrm>
            <a:off x="7149934" y="1558488"/>
            <a:ext cx="1584176" cy="470805"/>
            <a:chOff x="0" y="1785"/>
            <a:chExt cx="2497115" cy="780851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모서리가 둥근 직사각형 39">
              <a:extLst>
                <a:ext uri="{FF2B5EF4-FFF2-40B4-BE49-F238E27FC236}">
                  <a16:creationId xmlns:a16="http://schemas.microsoft.com/office/drawing/2014/main" id="{F85AB4FA-4D88-2E36-7054-2F2527F182BD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모서리가 둥근 직사각형 4">
              <a:extLst>
                <a:ext uri="{FF2B5EF4-FFF2-40B4-BE49-F238E27FC236}">
                  <a16:creationId xmlns:a16="http://schemas.microsoft.com/office/drawing/2014/main" id="{12A10A64-4F93-A1CB-3BE6-91197DD31255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/>
                <a:t>내 정보</a:t>
              </a:r>
              <a:endParaRPr lang="ko-KR" altLang="en-US" sz="1300" b="1" kern="1200" spc="0" dirty="0"/>
            </a:p>
          </p:txBody>
        </p:sp>
      </p:grp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FAA4164-8E43-A4C4-3BF8-B44628A1D006}"/>
              </a:ext>
            </a:extLst>
          </p:cNvPr>
          <p:cNvCxnSpPr>
            <a:stCxn id="143" idx="2"/>
          </p:cNvCxnSpPr>
          <p:nvPr/>
        </p:nvCxnSpPr>
        <p:spPr>
          <a:xfrm>
            <a:off x="1175137" y="2029293"/>
            <a:ext cx="0" cy="4064003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706198C-40FC-0F3A-2CEA-C064645CED8D}"/>
              </a:ext>
            </a:extLst>
          </p:cNvPr>
          <p:cNvCxnSpPr/>
          <p:nvPr/>
        </p:nvCxnSpPr>
        <p:spPr>
          <a:xfrm>
            <a:off x="3506234" y="2029293"/>
            <a:ext cx="0" cy="4064003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9A12767-FC0E-A128-1C4E-14FE77BA872B}"/>
              </a:ext>
            </a:extLst>
          </p:cNvPr>
          <p:cNvCxnSpPr/>
          <p:nvPr/>
        </p:nvCxnSpPr>
        <p:spPr>
          <a:xfrm>
            <a:off x="5724128" y="2029293"/>
            <a:ext cx="0" cy="4064003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8B9FD22-F3ED-D3C5-7948-1069FB0EC81A}"/>
              </a:ext>
            </a:extLst>
          </p:cNvPr>
          <p:cNvCxnSpPr/>
          <p:nvPr/>
        </p:nvCxnSpPr>
        <p:spPr>
          <a:xfrm>
            <a:off x="7910659" y="2029293"/>
            <a:ext cx="0" cy="4517537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5846B259-E96F-2547-EA9A-AAE610B9A15F}"/>
              </a:ext>
            </a:extLst>
          </p:cNvPr>
          <p:cNvGrpSpPr/>
          <p:nvPr/>
        </p:nvGrpSpPr>
        <p:grpSpPr>
          <a:xfrm>
            <a:off x="383049" y="2374713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2" name="모서리가 둥근 직사각형 51">
              <a:extLst>
                <a:ext uri="{FF2B5EF4-FFF2-40B4-BE49-F238E27FC236}">
                  <a16:creationId xmlns:a16="http://schemas.microsoft.com/office/drawing/2014/main" id="{DEEA604D-1691-4940-5243-FCB645A92E2A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3" name="모서리가 둥근 직사각형 4">
              <a:extLst>
                <a:ext uri="{FF2B5EF4-FFF2-40B4-BE49-F238E27FC236}">
                  <a16:creationId xmlns:a16="http://schemas.microsoft.com/office/drawing/2014/main" id="{89122591-719B-5DAD-6D5D-9DD5D06A7167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dirty="0"/>
                <a:t>philosophy</a:t>
              </a:r>
              <a:endParaRPr lang="ko-KR" altLang="en-US" sz="1300" b="1" kern="1200" spc="0" dirty="0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1A2C3A7-9413-8682-5C4D-AD3211C83247}"/>
              </a:ext>
            </a:extLst>
          </p:cNvPr>
          <p:cNvGrpSpPr/>
          <p:nvPr/>
        </p:nvGrpSpPr>
        <p:grpSpPr>
          <a:xfrm>
            <a:off x="383049" y="3894190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5" name="모서리가 둥근 직사각형 54">
              <a:extLst>
                <a:ext uri="{FF2B5EF4-FFF2-40B4-BE49-F238E27FC236}">
                  <a16:creationId xmlns:a16="http://schemas.microsoft.com/office/drawing/2014/main" id="{AF527566-A4F5-324B-ACC0-F69B24E57707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6" name="모서리가 둥근 직사각형 4">
              <a:extLst>
                <a:ext uri="{FF2B5EF4-FFF2-40B4-BE49-F238E27FC236}">
                  <a16:creationId xmlns:a16="http://schemas.microsoft.com/office/drawing/2014/main" id="{B20FFA9A-EB40-4BC2-688A-E86AE1193C7A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회사소개</a:t>
              </a: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25799F8A-478A-0B12-C17E-86602B234DE3}"/>
              </a:ext>
            </a:extLst>
          </p:cNvPr>
          <p:cNvGrpSpPr/>
          <p:nvPr/>
        </p:nvGrpSpPr>
        <p:grpSpPr>
          <a:xfrm>
            <a:off x="2703768" y="2369200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1" name="모서리가 둥근 직사각형 63">
              <a:extLst>
                <a:ext uri="{FF2B5EF4-FFF2-40B4-BE49-F238E27FC236}">
                  <a16:creationId xmlns:a16="http://schemas.microsoft.com/office/drawing/2014/main" id="{EFDB82BF-0918-8315-406B-D230F6D9FC2A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2" name="모서리가 둥근 직사각형 4">
              <a:extLst>
                <a:ext uri="{FF2B5EF4-FFF2-40B4-BE49-F238E27FC236}">
                  <a16:creationId xmlns:a16="http://schemas.microsoft.com/office/drawing/2014/main" id="{4C967019-7269-B10A-E687-254D4A0842D0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이용방법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9B064C0-689A-27D1-D323-E48763C02B64}"/>
              </a:ext>
            </a:extLst>
          </p:cNvPr>
          <p:cNvGrpSpPr/>
          <p:nvPr/>
        </p:nvGrpSpPr>
        <p:grpSpPr>
          <a:xfrm>
            <a:off x="4977089" y="4314651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4" name="모서리가 둥근 직사각형 66">
              <a:extLst>
                <a:ext uri="{FF2B5EF4-FFF2-40B4-BE49-F238E27FC236}">
                  <a16:creationId xmlns:a16="http://schemas.microsoft.com/office/drawing/2014/main" id="{721A9DED-F12B-F8E8-E50A-2814B0A13B7F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5" name="모서리가 둥근 직사각형 4">
              <a:extLst>
                <a:ext uri="{FF2B5EF4-FFF2-40B4-BE49-F238E27FC236}">
                  <a16:creationId xmlns:a16="http://schemas.microsoft.com/office/drawing/2014/main" id="{1A318A5C-B143-FCDC-AD0E-2CF7122641F5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목적지 확인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3A06101D-D1D8-03A0-C15E-8FB2C4A5F0CA}"/>
              </a:ext>
            </a:extLst>
          </p:cNvPr>
          <p:cNvGrpSpPr/>
          <p:nvPr/>
        </p:nvGrpSpPr>
        <p:grpSpPr>
          <a:xfrm>
            <a:off x="4949652" y="2374713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7" name="모서리가 둥근 직사각형 69">
              <a:extLst>
                <a:ext uri="{FF2B5EF4-FFF2-40B4-BE49-F238E27FC236}">
                  <a16:creationId xmlns:a16="http://schemas.microsoft.com/office/drawing/2014/main" id="{50CC6F23-FE57-8E57-392E-32A191F951A7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모서리가 둥근 직사각형 4">
              <a:extLst>
                <a:ext uri="{FF2B5EF4-FFF2-40B4-BE49-F238E27FC236}">
                  <a16:creationId xmlns:a16="http://schemas.microsoft.com/office/drawing/2014/main" id="{3E4F4E38-FB83-EC71-E905-A59F4B9BE18D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/>
                <a:t>사업</a:t>
              </a:r>
              <a:r>
                <a:rPr lang="ko-KR" altLang="en-US" sz="1300" b="1" kern="1200" spc="0" dirty="0"/>
                <a:t> 지역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45120E7-AB14-065D-A253-448E7F9FAEA6}"/>
              </a:ext>
            </a:extLst>
          </p:cNvPr>
          <p:cNvGrpSpPr/>
          <p:nvPr/>
        </p:nvGrpSpPr>
        <p:grpSpPr>
          <a:xfrm>
            <a:off x="7151048" y="2374713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90" name="모서리가 둥근 직사각형 72">
              <a:extLst>
                <a:ext uri="{FF2B5EF4-FFF2-40B4-BE49-F238E27FC236}">
                  <a16:creationId xmlns:a16="http://schemas.microsoft.com/office/drawing/2014/main" id="{7CD02640-8FF8-8610-C03A-A378298D7FC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1" name="모서리가 둥근 직사각형 4">
              <a:extLst>
                <a:ext uri="{FF2B5EF4-FFF2-40B4-BE49-F238E27FC236}">
                  <a16:creationId xmlns:a16="http://schemas.microsoft.com/office/drawing/2014/main" id="{5EB76F90-6470-B0A6-E263-3688876E7F75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운전면허 등록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6FDD14F2-A9C7-B23F-192E-E98E65AF78CC}"/>
              </a:ext>
            </a:extLst>
          </p:cNvPr>
          <p:cNvGrpSpPr/>
          <p:nvPr/>
        </p:nvGrpSpPr>
        <p:grpSpPr>
          <a:xfrm>
            <a:off x="1203966" y="2896963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3" name="모서리가 둥근 직사각형 80">
              <a:extLst>
                <a:ext uri="{FF2B5EF4-FFF2-40B4-BE49-F238E27FC236}">
                  <a16:creationId xmlns:a16="http://schemas.microsoft.com/office/drawing/2014/main" id="{FFA52A39-BC35-8216-353B-B628FAE6631A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모서리가 둥근 직사각형 4">
              <a:extLst>
                <a:ext uri="{FF2B5EF4-FFF2-40B4-BE49-F238E27FC236}">
                  <a16:creationId xmlns:a16="http://schemas.microsoft.com/office/drawing/2014/main" id="{2BB4B05C-BDDD-46A6-D108-EBBF9F5AF72E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미션과 비전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B899BB78-D5CF-42D8-58DE-06E6FDBF835F}"/>
              </a:ext>
            </a:extLst>
          </p:cNvPr>
          <p:cNvGrpSpPr/>
          <p:nvPr/>
        </p:nvGrpSpPr>
        <p:grpSpPr>
          <a:xfrm>
            <a:off x="1224837" y="3384117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6" name="모서리가 둥근 직사각형 83">
              <a:extLst>
                <a:ext uri="{FF2B5EF4-FFF2-40B4-BE49-F238E27FC236}">
                  <a16:creationId xmlns:a16="http://schemas.microsoft.com/office/drawing/2014/main" id="{C37E88B2-626D-C68B-72CD-37DA073F1440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7" name="모서리가 둥근 직사각형 4">
              <a:extLst>
                <a:ext uri="{FF2B5EF4-FFF2-40B4-BE49-F238E27FC236}">
                  <a16:creationId xmlns:a16="http://schemas.microsoft.com/office/drawing/2014/main" id="{BE7F3DA8-A454-7348-A088-D3CE1CED3B3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라이프 스타일 </a:t>
              </a: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6A59946F-88D5-E999-B4E5-4A59FBB19985}"/>
              </a:ext>
            </a:extLst>
          </p:cNvPr>
          <p:cNvGrpSpPr/>
          <p:nvPr/>
        </p:nvGrpSpPr>
        <p:grpSpPr>
          <a:xfrm>
            <a:off x="1224837" y="4509082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9" name="모서리가 둥근 직사각형 86">
              <a:extLst>
                <a:ext uri="{FF2B5EF4-FFF2-40B4-BE49-F238E27FC236}">
                  <a16:creationId xmlns:a16="http://schemas.microsoft.com/office/drawing/2014/main" id="{B54F31BE-A292-8566-B241-CB7279C7A5E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모서리가 둥근 직사각형 4">
              <a:extLst>
                <a:ext uri="{FF2B5EF4-FFF2-40B4-BE49-F238E27FC236}">
                  <a16:creationId xmlns:a16="http://schemas.microsoft.com/office/drawing/2014/main" id="{6CD1406D-43FB-851C-551E-164BDBD30B70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비즈니스 </a:t>
              </a: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제휴문의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ED37C6D-797D-610A-4A09-68E1EDCD9DDD}"/>
              </a:ext>
            </a:extLst>
          </p:cNvPr>
          <p:cNvGrpSpPr/>
          <p:nvPr/>
        </p:nvGrpSpPr>
        <p:grpSpPr>
          <a:xfrm>
            <a:off x="1203966" y="5229676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모서리가 둥근 직사각형 89">
              <a:extLst>
                <a:ext uri="{FF2B5EF4-FFF2-40B4-BE49-F238E27FC236}">
                  <a16:creationId xmlns:a16="http://schemas.microsoft.com/office/drawing/2014/main" id="{88615824-8C87-0138-2D98-4FBA1FE0D678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3" name="모서리가 둥근 직사각형 4">
              <a:extLst>
                <a:ext uri="{FF2B5EF4-FFF2-40B4-BE49-F238E27FC236}">
                  <a16:creationId xmlns:a16="http://schemas.microsoft.com/office/drawing/2014/main" id="{74C20B71-D8C4-992E-5836-2DF4B5596DBC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Location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806891B4-313F-78C5-0CFC-AB44B71F1A44}"/>
              </a:ext>
            </a:extLst>
          </p:cNvPr>
          <p:cNvGrpSpPr/>
          <p:nvPr/>
        </p:nvGrpSpPr>
        <p:grpSpPr>
          <a:xfrm>
            <a:off x="2727950" y="3671327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5" name="모서리가 둥근 직사각형 95">
              <a:extLst>
                <a:ext uri="{FF2B5EF4-FFF2-40B4-BE49-F238E27FC236}">
                  <a16:creationId xmlns:a16="http://schemas.microsoft.com/office/drawing/2014/main" id="{BBA4C44C-5EB8-EFB7-1352-86EB3289F9E3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모서리가 둥근 직사각형 4">
              <a:extLst>
                <a:ext uri="{FF2B5EF4-FFF2-40B4-BE49-F238E27FC236}">
                  <a16:creationId xmlns:a16="http://schemas.microsoft.com/office/drawing/2014/main" id="{EC97F151-1E65-F7FD-08BE-2788E1CB77A9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고객지원</a:t>
              </a: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E484450B-7514-DDAA-EC48-BF22997E920E}"/>
              </a:ext>
            </a:extLst>
          </p:cNvPr>
          <p:cNvGrpSpPr/>
          <p:nvPr/>
        </p:nvGrpSpPr>
        <p:grpSpPr>
          <a:xfrm>
            <a:off x="5756916" y="4762937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8" name="모서리가 둥근 직사각형 102">
              <a:extLst>
                <a:ext uri="{FF2B5EF4-FFF2-40B4-BE49-F238E27FC236}">
                  <a16:creationId xmlns:a16="http://schemas.microsoft.com/office/drawing/2014/main" id="{1333F904-8AE1-3BE8-D8B7-5F4B8087B149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모서리가 둥근 직사각형 4">
              <a:extLst>
                <a:ext uri="{FF2B5EF4-FFF2-40B4-BE49-F238E27FC236}">
                  <a16:creationId xmlns:a16="http://schemas.microsoft.com/office/drawing/2014/main" id="{A277204D-3330-B308-4B34-0F432075A60C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주차 </a:t>
              </a:r>
              <a:r>
                <a:rPr lang="ko-KR" altLang="en-US" sz="1300" b="1" kern="1200" spc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금지지역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82D8390-112A-FD2C-9A83-75D6C5FF2749}"/>
              </a:ext>
            </a:extLst>
          </p:cNvPr>
          <p:cNvGrpSpPr/>
          <p:nvPr/>
        </p:nvGrpSpPr>
        <p:grpSpPr>
          <a:xfrm>
            <a:off x="3550590" y="2789660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1" name="모서리가 둥근 직사각형 109">
              <a:extLst>
                <a:ext uri="{FF2B5EF4-FFF2-40B4-BE49-F238E27FC236}">
                  <a16:creationId xmlns:a16="http://schemas.microsoft.com/office/drawing/2014/main" id="{3B48F3C5-ED01-C31C-2846-66C1F978886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2" name="모서리가 둥근 직사각형 4">
              <a:extLst>
                <a:ext uri="{FF2B5EF4-FFF2-40B4-BE49-F238E27FC236}">
                  <a16:creationId xmlns:a16="http://schemas.microsoft.com/office/drawing/2014/main" id="{A38E7C2B-115D-D8F8-6002-19BAC2FB4CC2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사용법</a:t>
              </a: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6F05F235-4465-F54D-5E96-EFCB17526E55}"/>
              </a:ext>
            </a:extLst>
          </p:cNvPr>
          <p:cNvGrpSpPr/>
          <p:nvPr/>
        </p:nvGrpSpPr>
        <p:grpSpPr>
          <a:xfrm>
            <a:off x="3542669" y="3250867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0" name="모서리가 둥근 직사각형 119">
              <a:extLst>
                <a:ext uri="{FF2B5EF4-FFF2-40B4-BE49-F238E27FC236}">
                  <a16:creationId xmlns:a16="http://schemas.microsoft.com/office/drawing/2014/main" id="{0A193AB7-F62A-A52D-5F8C-1EF64B8581A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1" name="모서리가 둥근 직사각형 4">
              <a:extLst>
                <a:ext uri="{FF2B5EF4-FFF2-40B4-BE49-F238E27FC236}">
                  <a16:creationId xmlns:a16="http://schemas.microsoft.com/office/drawing/2014/main" id="{E2FE698E-A957-93DB-6E1A-2180BF288EA3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 수칙</a:t>
              </a: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BA79E83-64E8-58BC-7310-898F181D990F}"/>
              </a:ext>
            </a:extLst>
          </p:cNvPr>
          <p:cNvGrpSpPr/>
          <p:nvPr/>
        </p:nvGrpSpPr>
        <p:grpSpPr>
          <a:xfrm>
            <a:off x="3537598" y="4108270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3" name="모서리가 둥근 직사각형 122">
              <a:extLst>
                <a:ext uri="{FF2B5EF4-FFF2-40B4-BE49-F238E27FC236}">
                  <a16:creationId xmlns:a16="http://schemas.microsoft.com/office/drawing/2014/main" id="{4CA621A4-03E7-5B83-FD40-34A54EC6E6CA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4" name="모서리가 둥근 직사각형 4">
              <a:extLst>
                <a:ext uri="{FF2B5EF4-FFF2-40B4-BE49-F238E27FC236}">
                  <a16:creationId xmlns:a16="http://schemas.microsoft.com/office/drawing/2014/main" id="{85B05B56-BF20-CBEE-82AE-F3A41DFA728A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자주묻는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질문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5DCEA3BF-B4A3-9143-983C-5381BB0869F2}"/>
              </a:ext>
            </a:extLst>
          </p:cNvPr>
          <p:cNvGrpSpPr/>
          <p:nvPr/>
        </p:nvGrpSpPr>
        <p:grpSpPr>
          <a:xfrm>
            <a:off x="7377998" y="2980421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6" name="모서리가 둥근 직사각형 125">
              <a:extLst>
                <a:ext uri="{FF2B5EF4-FFF2-40B4-BE49-F238E27FC236}">
                  <a16:creationId xmlns:a16="http://schemas.microsoft.com/office/drawing/2014/main" id="{6506BB38-BC88-112E-8B18-36CAC14EA917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7" name="모서리가 둥근 직사각형 4">
              <a:extLst>
                <a:ext uri="{FF2B5EF4-FFF2-40B4-BE49-F238E27FC236}">
                  <a16:creationId xmlns:a16="http://schemas.microsoft.com/office/drawing/2014/main" id="{CF4FE9ED-8E63-2F97-A856-9C1A809B8740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면허등록법 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105F75F-E90C-0FD3-4924-B6A65F84D500}"/>
              </a:ext>
            </a:extLst>
          </p:cNvPr>
          <p:cNvGrpSpPr/>
          <p:nvPr/>
        </p:nvGrpSpPr>
        <p:grpSpPr>
          <a:xfrm>
            <a:off x="7382272" y="4234480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9" name="모서리가 둥근 직사각형 128">
              <a:extLst>
                <a:ext uri="{FF2B5EF4-FFF2-40B4-BE49-F238E27FC236}">
                  <a16:creationId xmlns:a16="http://schemas.microsoft.com/office/drawing/2014/main" id="{FE2FB156-6DDD-6170-5578-83EFF15E40A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0" name="모서리가 둥근 직사각형 4">
              <a:extLst>
                <a:ext uri="{FF2B5EF4-FFF2-40B4-BE49-F238E27FC236}">
                  <a16:creationId xmlns:a16="http://schemas.microsoft.com/office/drawing/2014/main" id="{BAD4E520-FEE8-31A1-CCCA-5593CF105603}"/>
                </a:ext>
              </a:extLst>
            </p:cNvPr>
            <p:cNvSpPr txBox="1"/>
            <p:nvPr/>
          </p:nvSpPr>
          <p:spPr>
            <a:xfrm>
              <a:off x="38119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이용기록내역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A478CE0-8995-8119-CF56-3E543EF70D0D}"/>
              </a:ext>
            </a:extLst>
          </p:cNvPr>
          <p:cNvGrpSpPr/>
          <p:nvPr/>
        </p:nvGrpSpPr>
        <p:grpSpPr>
          <a:xfrm>
            <a:off x="7172323" y="4964282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2" name="모서리가 둥근 직사각형 131">
              <a:extLst>
                <a:ext uri="{FF2B5EF4-FFF2-40B4-BE49-F238E27FC236}">
                  <a16:creationId xmlns:a16="http://schemas.microsoft.com/office/drawing/2014/main" id="{1CA0C2D7-4451-AB45-57C5-06CB620A5DC4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모서리가 둥근 직사각형 4">
              <a:extLst>
                <a:ext uri="{FF2B5EF4-FFF2-40B4-BE49-F238E27FC236}">
                  <a16:creationId xmlns:a16="http://schemas.microsoft.com/office/drawing/2014/main" id="{62D28180-7BE7-BA79-FD7F-93866FB90C3A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개인정보 수정</a:t>
              </a: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6538CEE2-E3DC-B149-D924-3DEBE41EE09F}"/>
              </a:ext>
            </a:extLst>
          </p:cNvPr>
          <p:cNvGrpSpPr/>
          <p:nvPr/>
        </p:nvGrpSpPr>
        <p:grpSpPr>
          <a:xfrm>
            <a:off x="7172323" y="3786749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5" name="모서리가 둥근 직사각형 134">
              <a:extLst>
                <a:ext uri="{FF2B5EF4-FFF2-40B4-BE49-F238E27FC236}">
                  <a16:creationId xmlns:a16="http://schemas.microsoft.com/office/drawing/2014/main" id="{EC1D7CEE-22E1-95F9-497E-0BE259E9D583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6" name="모서리가 둥근 직사각형 4">
              <a:extLst>
                <a:ext uri="{FF2B5EF4-FFF2-40B4-BE49-F238E27FC236}">
                  <a16:creationId xmlns:a16="http://schemas.microsoft.com/office/drawing/2014/main" id="{82E8F6FC-0847-F420-6D47-83EE60ABEE87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 err="1"/>
                <a:t>이용기록</a:t>
              </a:r>
              <a:endParaRPr lang="ko-KR" altLang="en-US" sz="1300" b="1" kern="1200" spc="0" dirty="0"/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E8A39315-2B27-C9E3-5919-8118B70C76AC}"/>
              </a:ext>
            </a:extLst>
          </p:cNvPr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55EC173-6296-852D-866E-D19B2EBD0A39}"/>
              </a:ext>
            </a:extLst>
          </p:cNvPr>
          <p:cNvGrpSpPr/>
          <p:nvPr/>
        </p:nvGrpSpPr>
        <p:grpSpPr>
          <a:xfrm>
            <a:off x="7382272" y="5458636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9" name="모서리가 둥근 직사각형 140">
              <a:extLst>
                <a:ext uri="{FF2B5EF4-FFF2-40B4-BE49-F238E27FC236}">
                  <a16:creationId xmlns:a16="http://schemas.microsoft.com/office/drawing/2014/main" id="{A49CD9D6-C975-2CDB-28F7-823F670E3304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모서리가 둥근 직사각형 4">
              <a:extLst>
                <a:ext uri="{FF2B5EF4-FFF2-40B4-BE49-F238E27FC236}">
                  <a16:creationId xmlns:a16="http://schemas.microsoft.com/office/drawing/2014/main" id="{967A4B16-8617-0AD2-9AF6-82B18674AD87}"/>
                </a:ext>
              </a:extLst>
            </p:cNvPr>
            <p:cNvSpPr txBox="1"/>
            <p:nvPr/>
          </p:nvSpPr>
          <p:spPr>
            <a:xfrm>
              <a:off x="38119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비밀번호 변경</a:t>
              </a: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99D783D1-E758-0243-A893-6E22DA1C97B6}"/>
              </a:ext>
            </a:extLst>
          </p:cNvPr>
          <p:cNvGrpSpPr/>
          <p:nvPr/>
        </p:nvGrpSpPr>
        <p:grpSpPr>
          <a:xfrm>
            <a:off x="7377998" y="6048003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2" name="모서리가 둥근 직사각형 147">
              <a:extLst>
                <a:ext uri="{FF2B5EF4-FFF2-40B4-BE49-F238E27FC236}">
                  <a16:creationId xmlns:a16="http://schemas.microsoft.com/office/drawing/2014/main" id="{854CC299-1BB1-265F-6F0D-87773F394ABE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3" name="모서리가 둥근 직사각형 4">
              <a:extLst>
                <a:ext uri="{FF2B5EF4-FFF2-40B4-BE49-F238E27FC236}">
                  <a16:creationId xmlns:a16="http://schemas.microsoft.com/office/drawing/2014/main" id="{D52E73C0-5147-A882-9274-AC7517F6B97F}"/>
                </a:ext>
              </a:extLst>
            </p:cNvPr>
            <p:cNvSpPr txBox="1"/>
            <p:nvPr/>
          </p:nvSpPr>
          <p:spPr>
            <a:xfrm>
              <a:off x="38119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회원탈퇴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2B85563-0740-59DD-796F-A8DB691E5857}"/>
              </a:ext>
            </a:extLst>
          </p:cNvPr>
          <p:cNvGrpSpPr/>
          <p:nvPr/>
        </p:nvGrpSpPr>
        <p:grpSpPr>
          <a:xfrm>
            <a:off x="5748311" y="2819852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5" name="모서리가 둥근 직사각형 150">
              <a:extLst>
                <a:ext uri="{FF2B5EF4-FFF2-40B4-BE49-F238E27FC236}">
                  <a16:creationId xmlns:a16="http://schemas.microsoft.com/office/drawing/2014/main" id="{92DCE6AA-0816-5F1D-91DC-3743E756DB2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6" name="모서리가 둥근 직사각형 4">
              <a:extLst>
                <a:ext uri="{FF2B5EF4-FFF2-40B4-BE49-F238E27FC236}">
                  <a16:creationId xmlns:a16="http://schemas.microsoft.com/office/drawing/2014/main" id="{3878FC65-F68B-FAFB-D023-D1C3862B268F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서울</a:t>
              </a: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1520106C-8F89-B501-D48F-9A4CB91FC077}"/>
              </a:ext>
            </a:extLst>
          </p:cNvPr>
          <p:cNvGrpSpPr/>
          <p:nvPr/>
        </p:nvGrpSpPr>
        <p:grpSpPr>
          <a:xfrm>
            <a:off x="5752551" y="3300878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8" name="모서리가 둥근 직사각형 153">
              <a:extLst>
                <a:ext uri="{FF2B5EF4-FFF2-40B4-BE49-F238E27FC236}">
                  <a16:creationId xmlns:a16="http://schemas.microsoft.com/office/drawing/2014/main" id="{C7E247E7-CEE6-75EA-BB6B-CEFF06C46641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모서리가 둥근 직사각형 4">
              <a:extLst>
                <a:ext uri="{FF2B5EF4-FFF2-40B4-BE49-F238E27FC236}">
                  <a16:creationId xmlns:a16="http://schemas.microsoft.com/office/drawing/2014/main" id="{C96ED2FA-A079-6725-3AA5-24CB9AB5BED8}"/>
                </a:ext>
              </a:extLst>
            </p:cNvPr>
            <p:cNvSpPr txBox="1"/>
            <p:nvPr/>
          </p:nvSpPr>
          <p:spPr>
            <a:xfrm>
              <a:off x="38118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경기도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DEDCC8B9-1CE7-29F8-BA51-422B39B7033B}"/>
              </a:ext>
            </a:extLst>
          </p:cNvPr>
          <p:cNvGrpSpPr/>
          <p:nvPr/>
        </p:nvGrpSpPr>
        <p:grpSpPr>
          <a:xfrm>
            <a:off x="5748311" y="3812976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1" name="모서리가 둥근 직사각형 156">
              <a:extLst>
                <a:ext uri="{FF2B5EF4-FFF2-40B4-BE49-F238E27FC236}">
                  <a16:creationId xmlns:a16="http://schemas.microsoft.com/office/drawing/2014/main" id="{945AE296-2168-075C-CF66-4C70001BFC2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2" name="모서리가 둥근 직사각형 4">
              <a:extLst>
                <a:ext uri="{FF2B5EF4-FFF2-40B4-BE49-F238E27FC236}">
                  <a16:creationId xmlns:a16="http://schemas.microsoft.com/office/drawing/2014/main" id="{E052BC8F-8EB2-B6FB-5C44-810C7E2158B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인천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3132" y="108791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</a:rPr>
              <a:t>레이블링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0FB9E84-6ABD-5F33-E5D0-C7EEDBC21455}"/>
              </a:ext>
            </a:extLst>
          </p:cNvPr>
          <p:cNvSpPr/>
          <p:nvPr/>
        </p:nvSpPr>
        <p:spPr>
          <a:xfrm>
            <a:off x="210580" y="68735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30AA83-B571-8FCB-A57B-90262B989261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51761D5-56CB-CBB0-62A4-AA4DDFFA9C9E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8A39315-2B27-C9E3-5919-8118B70C76AC}"/>
              </a:ext>
            </a:extLst>
          </p:cNvPr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3C266-C140-31A5-25CB-169910B61B96}"/>
              </a:ext>
            </a:extLst>
          </p:cNvPr>
          <p:cNvSpPr txBox="1"/>
          <p:nvPr/>
        </p:nvSpPr>
        <p:spPr>
          <a:xfrm>
            <a:off x="817620" y="153369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사업에 대한 소개 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C73A1C4-9C3E-7C53-AD25-24BB839408BE}"/>
              </a:ext>
            </a:extLst>
          </p:cNvPr>
          <p:cNvGrpSpPr/>
          <p:nvPr/>
        </p:nvGrpSpPr>
        <p:grpSpPr>
          <a:xfrm>
            <a:off x="6228184" y="1482957"/>
            <a:ext cx="1584176" cy="470805"/>
            <a:chOff x="0" y="1785"/>
            <a:chExt cx="2497115" cy="780851"/>
          </a:xfrm>
          <a:solidFill>
            <a:srgbClr val="FFFF66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9" name="모서리가 둥근 직사각형 11">
              <a:extLst>
                <a:ext uri="{FF2B5EF4-FFF2-40B4-BE49-F238E27FC236}">
                  <a16:creationId xmlns:a16="http://schemas.microsoft.com/office/drawing/2014/main" id="{B68C1B6A-22E9-6C46-8B60-16F58D449411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모서리가 둥근 직사각형 4">
              <a:extLst>
                <a:ext uri="{FF2B5EF4-FFF2-40B4-BE49-F238E27FC236}">
                  <a16:creationId xmlns:a16="http://schemas.microsoft.com/office/drawing/2014/main" id="{89839788-0A7F-03D6-A6F5-677C2109B2A3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사업소개</a:t>
              </a:r>
              <a:endParaRPr lang="ko-KR" altLang="en-US" sz="1300" b="1" kern="1200" spc="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33BF3CA-E97F-6DDF-D94D-A1C866C63618}"/>
              </a:ext>
            </a:extLst>
          </p:cNvPr>
          <p:cNvCxnSpPr>
            <a:cxnSpLocks/>
          </p:cNvCxnSpPr>
          <p:nvPr/>
        </p:nvCxnSpPr>
        <p:spPr>
          <a:xfrm>
            <a:off x="7001465" y="1953762"/>
            <a:ext cx="0" cy="4064003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136B43E-75BD-66F3-1BC3-2D18E54547F4}"/>
              </a:ext>
            </a:extLst>
          </p:cNvPr>
          <p:cNvGrpSpPr/>
          <p:nvPr/>
        </p:nvGrpSpPr>
        <p:grpSpPr>
          <a:xfrm>
            <a:off x="6228184" y="2112135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3" name="모서리가 둥근 직사각형 54">
              <a:extLst>
                <a:ext uri="{FF2B5EF4-FFF2-40B4-BE49-F238E27FC236}">
                  <a16:creationId xmlns:a16="http://schemas.microsoft.com/office/drawing/2014/main" id="{4085B42F-191B-541F-8F94-A2758ACDCDFD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모서리가 둥근 직사각형 4">
              <a:extLst>
                <a:ext uri="{FF2B5EF4-FFF2-40B4-BE49-F238E27FC236}">
                  <a16:creationId xmlns:a16="http://schemas.microsoft.com/office/drawing/2014/main" id="{9954D736-5BF1-080E-97BC-6F30E6D1F024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회사소개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C7C26EE-4406-C07A-DF6F-DFA22D855E76}"/>
              </a:ext>
            </a:extLst>
          </p:cNvPr>
          <p:cNvGrpSpPr/>
          <p:nvPr/>
        </p:nvGrpSpPr>
        <p:grpSpPr>
          <a:xfrm>
            <a:off x="6431753" y="3353469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6" name="모서리가 둥근 직사각형 80">
              <a:extLst>
                <a:ext uri="{FF2B5EF4-FFF2-40B4-BE49-F238E27FC236}">
                  <a16:creationId xmlns:a16="http://schemas.microsoft.com/office/drawing/2014/main" id="{056FAE1C-264B-9B41-D64E-41F00DF23F4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모서리가 둥근 직사각형 4">
              <a:extLst>
                <a:ext uri="{FF2B5EF4-FFF2-40B4-BE49-F238E27FC236}">
                  <a16:creationId xmlns:a16="http://schemas.microsoft.com/office/drawing/2014/main" id="{2A01A8EE-035C-510E-8D88-E04B36A2D10E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보도자료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2A40CBF-CF91-8214-62AB-EC3784768016}"/>
              </a:ext>
            </a:extLst>
          </p:cNvPr>
          <p:cNvGrpSpPr/>
          <p:nvPr/>
        </p:nvGrpSpPr>
        <p:grpSpPr>
          <a:xfrm>
            <a:off x="6452624" y="3840623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9" name="모서리가 둥근 직사각형 83">
              <a:extLst>
                <a:ext uri="{FF2B5EF4-FFF2-40B4-BE49-F238E27FC236}">
                  <a16:creationId xmlns:a16="http://schemas.microsoft.com/office/drawing/2014/main" id="{21C13580-610C-6135-CF9E-32056A11FA0E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모서리가 둥근 직사각형 4">
              <a:extLst>
                <a:ext uri="{FF2B5EF4-FFF2-40B4-BE49-F238E27FC236}">
                  <a16:creationId xmlns:a16="http://schemas.microsoft.com/office/drawing/2014/main" id="{630E8154-1F51-0AC2-4FB6-8849478EB654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라이프 스타일 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841EC197-8181-F816-B9EE-3796F908B4B1}"/>
              </a:ext>
            </a:extLst>
          </p:cNvPr>
          <p:cNvGrpSpPr/>
          <p:nvPr/>
        </p:nvGrpSpPr>
        <p:grpSpPr>
          <a:xfrm>
            <a:off x="6452624" y="4433551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2" name="모서리가 둥근 직사각형 86">
              <a:extLst>
                <a:ext uri="{FF2B5EF4-FFF2-40B4-BE49-F238E27FC236}">
                  <a16:creationId xmlns:a16="http://schemas.microsoft.com/office/drawing/2014/main" id="{039085C5-389D-16E7-68FA-F8658A4D04CB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모서리가 둥근 직사각형 4">
              <a:extLst>
                <a:ext uri="{FF2B5EF4-FFF2-40B4-BE49-F238E27FC236}">
                  <a16:creationId xmlns:a16="http://schemas.microsoft.com/office/drawing/2014/main" id="{45514660-E880-CE81-5C09-705A2ABF76F8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비즈니스 </a:t>
              </a: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제휴문의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B33B99E-004D-6D73-7B9E-3B25E74B1571}"/>
              </a:ext>
            </a:extLst>
          </p:cNvPr>
          <p:cNvGrpSpPr/>
          <p:nvPr/>
        </p:nvGrpSpPr>
        <p:grpSpPr>
          <a:xfrm>
            <a:off x="6431753" y="5154145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5" name="모서리가 둥근 직사각형 89">
              <a:extLst>
                <a:ext uri="{FF2B5EF4-FFF2-40B4-BE49-F238E27FC236}">
                  <a16:creationId xmlns:a16="http://schemas.microsoft.com/office/drawing/2014/main" id="{FC6F5D51-7B5F-EFC0-B108-7A424A45A290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모서리가 둥근 직사각형 4">
              <a:extLst>
                <a:ext uri="{FF2B5EF4-FFF2-40B4-BE49-F238E27FC236}">
                  <a16:creationId xmlns:a16="http://schemas.microsoft.com/office/drawing/2014/main" id="{1645AC88-9DEB-EF78-3D7D-E9B3C63BE87B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Location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0C7AE76-49EC-5DCE-320C-D0979807CCDB}"/>
              </a:ext>
            </a:extLst>
          </p:cNvPr>
          <p:cNvGrpSpPr/>
          <p:nvPr/>
        </p:nvGrpSpPr>
        <p:grpSpPr>
          <a:xfrm>
            <a:off x="6409297" y="2765972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0" name="모서리가 둥근 직사각형 80">
              <a:extLst>
                <a:ext uri="{FF2B5EF4-FFF2-40B4-BE49-F238E27FC236}">
                  <a16:creationId xmlns:a16="http://schemas.microsoft.com/office/drawing/2014/main" id="{B130CA68-844F-52A4-EF14-C8C71A9D8978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모서리가 둥근 직사각형 4">
              <a:extLst>
                <a:ext uri="{FF2B5EF4-FFF2-40B4-BE49-F238E27FC236}">
                  <a16:creationId xmlns:a16="http://schemas.microsoft.com/office/drawing/2014/main" id="{3E6274A9-10C9-DA60-1457-84D9915D3C16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미션</a:t>
              </a:r>
              <a:r>
                <a:rPr lang="en-US" altLang="ko-KR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비전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6F40ADC-1C99-47CA-668C-6178F518A391}"/>
              </a:ext>
            </a:extLst>
          </p:cNvPr>
          <p:cNvSpPr txBox="1"/>
          <p:nvPr/>
        </p:nvSpPr>
        <p:spPr>
          <a:xfrm>
            <a:off x="824945" y="271453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회사 방향성 및 목표 설명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2AF1A1-41DF-8754-0B1B-FC2FF212512A}"/>
              </a:ext>
            </a:extLst>
          </p:cNvPr>
          <p:cNvSpPr txBox="1"/>
          <p:nvPr/>
        </p:nvSpPr>
        <p:spPr>
          <a:xfrm>
            <a:off x="852540" y="324674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뉴스에 비친 회사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7D4B6A3-144A-935C-3CE6-8B64B6D7E848}"/>
              </a:ext>
            </a:extLst>
          </p:cNvPr>
          <p:cNvSpPr txBox="1"/>
          <p:nvPr/>
        </p:nvSpPr>
        <p:spPr>
          <a:xfrm>
            <a:off x="817620" y="38097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생활속에 자리잡은 새로운 대중교통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5338119-AFAF-DD60-2888-D78560944FA6}"/>
              </a:ext>
            </a:extLst>
          </p:cNvPr>
          <p:cNvSpPr txBox="1"/>
          <p:nvPr/>
        </p:nvSpPr>
        <p:spPr>
          <a:xfrm>
            <a:off x="864895" y="511902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회사 위치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76C2034-9DDE-0007-648A-28A02F5DCD16}"/>
              </a:ext>
            </a:extLst>
          </p:cNvPr>
          <p:cNvSpPr txBox="1"/>
          <p:nvPr/>
        </p:nvSpPr>
        <p:spPr>
          <a:xfrm>
            <a:off x="823820" y="441598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투자 및 제휴 문의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9D9FF3-F589-6845-252E-1AB781AA26B6}"/>
              </a:ext>
            </a:extLst>
          </p:cNvPr>
          <p:cNvCxnSpPr>
            <a:cxnSpLocks/>
          </p:cNvCxnSpPr>
          <p:nvPr/>
        </p:nvCxnSpPr>
        <p:spPr>
          <a:xfrm>
            <a:off x="3707904" y="1718359"/>
            <a:ext cx="169349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352A99D-E3B6-A0AE-78F6-77C3F9999F9A}"/>
              </a:ext>
            </a:extLst>
          </p:cNvPr>
          <p:cNvCxnSpPr>
            <a:cxnSpLocks/>
          </p:cNvCxnSpPr>
          <p:nvPr/>
        </p:nvCxnSpPr>
        <p:spPr>
          <a:xfrm>
            <a:off x="3347864" y="2899200"/>
            <a:ext cx="273630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81001EB-E068-939C-ECFC-C3BE20AC3B87}"/>
              </a:ext>
            </a:extLst>
          </p:cNvPr>
          <p:cNvCxnSpPr>
            <a:cxnSpLocks/>
          </p:cNvCxnSpPr>
          <p:nvPr/>
        </p:nvCxnSpPr>
        <p:spPr>
          <a:xfrm>
            <a:off x="2627784" y="3429000"/>
            <a:ext cx="347073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BBF394D-7537-0A73-5638-BCF775D9309A}"/>
              </a:ext>
            </a:extLst>
          </p:cNvPr>
          <p:cNvCxnSpPr>
            <a:cxnSpLocks/>
          </p:cNvCxnSpPr>
          <p:nvPr/>
        </p:nvCxnSpPr>
        <p:spPr>
          <a:xfrm>
            <a:off x="4407662" y="3994406"/>
            <a:ext cx="167650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725AAE8-8DA2-A92F-0EED-F369E358AB39}"/>
              </a:ext>
            </a:extLst>
          </p:cNvPr>
          <p:cNvCxnSpPr>
            <a:cxnSpLocks/>
          </p:cNvCxnSpPr>
          <p:nvPr/>
        </p:nvCxnSpPr>
        <p:spPr>
          <a:xfrm>
            <a:off x="2731156" y="4632661"/>
            <a:ext cx="33530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32D22B1B-976A-2CE3-2255-10D08741CEF0}"/>
              </a:ext>
            </a:extLst>
          </p:cNvPr>
          <p:cNvCxnSpPr>
            <a:cxnSpLocks/>
          </p:cNvCxnSpPr>
          <p:nvPr/>
        </p:nvCxnSpPr>
        <p:spPr>
          <a:xfrm>
            <a:off x="2745510" y="5310790"/>
            <a:ext cx="33530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8786540E-0AE8-BBBC-9A9D-2058E2C77413}"/>
              </a:ext>
            </a:extLst>
          </p:cNvPr>
          <p:cNvSpPr txBox="1"/>
          <p:nvPr/>
        </p:nvSpPr>
        <p:spPr>
          <a:xfrm>
            <a:off x="814511" y="214595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회사 정보</a:t>
            </a: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CDC6D106-6A41-61B1-0E16-44572851E91D}"/>
              </a:ext>
            </a:extLst>
          </p:cNvPr>
          <p:cNvCxnSpPr>
            <a:cxnSpLocks/>
          </p:cNvCxnSpPr>
          <p:nvPr/>
        </p:nvCxnSpPr>
        <p:spPr>
          <a:xfrm>
            <a:off x="2014409" y="2330617"/>
            <a:ext cx="338699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1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3132" y="108791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</a:rPr>
              <a:t>레이블링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0FB9E84-6ABD-5F33-E5D0-C7EEDBC21455}"/>
              </a:ext>
            </a:extLst>
          </p:cNvPr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30AA83-B571-8FCB-A57B-90262B989261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51761D5-56CB-CBB0-62A4-AA4DDFFA9C9E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1389909-6D33-36CC-BD56-D41131AD19AB}"/>
              </a:ext>
            </a:extLst>
          </p:cNvPr>
          <p:cNvGrpSpPr/>
          <p:nvPr/>
        </p:nvGrpSpPr>
        <p:grpSpPr>
          <a:xfrm>
            <a:off x="6516216" y="1556792"/>
            <a:ext cx="1584176" cy="470805"/>
            <a:chOff x="0" y="1785"/>
            <a:chExt cx="2497115" cy="780851"/>
          </a:xfrm>
          <a:solidFill>
            <a:srgbClr val="FFFF66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9" name="모서리가 둥근 직사각형 25">
              <a:extLst>
                <a:ext uri="{FF2B5EF4-FFF2-40B4-BE49-F238E27FC236}">
                  <a16:creationId xmlns:a16="http://schemas.microsoft.com/office/drawing/2014/main" id="{E102F2CE-5702-ECAD-51F8-8C70885FE29E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모서리가 둥근 직사각형 4">
              <a:extLst>
                <a:ext uri="{FF2B5EF4-FFF2-40B4-BE49-F238E27FC236}">
                  <a16:creationId xmlns:a16="http://schemas.microsoft.com/office/drawing/2014/main" id="{16D55114-B02C-C80D-8B69-D3A70A0239D4}"/>
                </a:ext>
              </a:extLst>
            </p:cNvPr>
            <p:cNvSpPr txBox="1"/>
            <p:nvPr/>
          </p:nvSpPr>
          <p:spPr>
            <a:xfrm>
              <a:off x="76236" y="39902"/>
              <a:ext cx="2420879" cy="7046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이용방법</a:t>
              </a:r>
            </a:p>
          </p:txBody>
        </p:sp>
      </p:grp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706198C-40FC-0F3A-2CEA-C064645CED8D}"/>
              </a:ext>
            </a:extLst>
          </p:cNvPr>
          <p:cNvCxnSpPr/>
          <p:nvPr/>
        </p:nvCxnSpPr>
        <p:spPr>
          <a:xfrm>
            <a:off x="7308304" y="2027596"/>
            <a:ext cx="0" cy="4064003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25799F8A-478A-0B12-C17E-86602B234DE3}"/>
              </a:ext>
            </a:extLst>
          </p:cNvPr>
          <p:cNvGrpSpPr/>
          <p:nvPr/>
        </p:nvGrpSpPr>
        <p:grpSpPr>
          <a:xfrm>
            <a:off x="6505838" y="2193007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1" name="모서리가 둥근 직사각형 63">
              <a:extLst>
                <a:ext uri="{FF2B5EF4-FFF2-40B4-BE49-F238E27FC236}">
                  <a16:creationId xmlns:a16="http://schemas.microsoft.com/office/drawing/2014/main" id="{EFDB82BF-0918-8315-406B-D230F6D9FC2A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2" name="모서리가 둥근 직사각형 4">
              <a:extLst>
                <a:ext uri="{FF2B5EF4-FFF2-40B4-BE49-F238E27FC236}">
                  <a16:creationId xmlns:a16="http://schemas.microsoft.com/office/drawing/2014/main" id="{4C967019-7269-B10A-E687-254D4A0842D0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이용방법</a:t>
              </a: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806891B4-313F-78C5-0CFC-AB44B71F1A44}"/>
              </a:ext>
            </a:extLst>
          </p:cNvPr>
          <p:cNvGrpSpPr/>
          <p:nvPr/>
        </p:nvGrpSpPr>
        <p:grpSpPr>
          <a:xfrm>
            <a:off x="6530020" y="3717032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5" name="모서리가 둥근 직사각형 95">
              <a:extLst>
                <a:ext uri="{FF2B5EF4-FFF2-40B4-BE49-F238E27FC236}">
                  <a16:creationId xmlns:a16="http://schemas.microsoft.com/office/drawing/2014/main" id="{BBA4C44C-5EB8-EFB7-1352-86EB3289F9E3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모서리가 둥근 직사각형 4">
              <a:extLst>
                <a:ext uri="{FF2B5EF4-FFF2-40B4-BE49-F238E27FC236}">
                  <a16:creationId xmlns:a16="http://schemas.microsoft.com/office/drawing/2014/main" id="{EC97F151-1E65-F7FD-08BE-2788E1CB77A9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고객지원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82D8390-112A-FD2C-9A83-75D6C5FF2749}"/>
              </a:ext>
            </a:extLst>
          </p:cNvPr>
          <p:cNvGrpSpPr/>
          <p:nvPr/>
        </p:nvGrpSpPr>
        <p:grpSpPr>
          <a:xfrm>
            <a:off x="6771380" y="2613467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1" name="모서리가 둥근 직사각형 109">
              <a:extLst>
                <a:ext uri="{FF2B5EF4-FFF2-40B4-BE49-F238E27FC236}">
                  <a16:creationId xmlns:a16="http://schemas.microsoft.com/office/drawing/2014/main" id="{3B48F3C5-ED01-C31C-2846-66C1F978886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2" name="모서리가 둥근 직사각형 4">
              <a:extLst>
                <a:ext uri="{FF2B5EF4-FFF2-40B4-BE49-F238E27FC236}">
                  <a16:creationId xmlns:a16="http://schemas.microsoft.com/office/drawing/2014/main" id="{A38E7C2B-115D-D8F8-6002-19BAC2FB4CC2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사용법</a:t>
              </a: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6F05F235-4465-F54D-5E96-EFCB17526E55}"/>
              </a:ext>
            </a:extLst>
          </p:cNvPr>
          <p:cNvGrpSpPr/>
          <p:nvPr/>
        </p:nvGrpSpPr>
        <p:grpSpPr>
          <a:xfrm>
            <a:off x="6763459" y="3074674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0" name="모서리가 둥근 직사각형 119">
              <a:extLst>
                <a:ext uri="{FF2B5EF4-FFF2-40B4-BE49-F238E27FC236}">
                  <a16:creationId xmlns:a16="http://schemas.microsoft.com/office/drawing/2014/main" id="{0A193AB7-F62A-A52D-5F8C-1EF64B8581A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1" name="모서리가 둥근 직사각형 4">
              <a:extLst>
                <a:ext uri="{FF2B5EF4-FFF2-40B4-BE49-F238E27FC236}">
                  <a16:creationId xmlns:a16="http://schemas.microsoft.com/office/drawing/2014/main" id="{E2FE698E-A957-93DB-6E1A-2180BF288EA3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 수칙</a:t>
              </a: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BA79E83-64E8-58BC-7310-898F181D990F}"/>
              </a:ext>
            </a:extLst>
          </p:cNvPr>
          <p:cNvGrpSpPr/>
          <p:nvPr/>
        </p:nvGrpSpPr>
        <p:grpSpPr>
          <a:xfrm>
            <a:off x="6758388" y="4318928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3" name="모서리가 둥근 직사각형 122">
              <a:extLst>
                <a:ext uri="{FF2B5EF4-FFF2-40B4-BE49-F238E27FC236}">
                  <a16:creationId xmlns:a16="http://schemas.microsoft.com/office/drawing/2014/main" id="{4CA621A4-03E7-5B83-FD40-34A54EC6E6CA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4" name="모서리가 둥근 직사각형 4">
              <a:extLst>
                <a:ext uri="{FF2B5EF4-FFF2-40B4-BE49-F238E27FC236}">
                  <a16:creationId xmlns:a16="http://schemas.microsoft.com/office/drawing/2014/main" id="{85B05B56-BF20-CBEE-82AE-F3A41DFA728A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자주묻는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질문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E8A39315-2B27-C9E3-5919-8118B70C76AC}"/>
              </a:ext>
            </a:extLst>
          </p:cNvPr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B8F9F5-7DBA-F5B5-9437-F965E85AE326}"/>
              </a:ext>
            </a:extLst>
          </p:cNvPr>
          <p:cNvSpPr txBox="1"/>
          <p:nvPr/>
        </p:nvSpPr>
        <p:spPr>
          <a:xfrm>
            <a:off x="817620" y="16288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이용방법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0C78D7-7179-3242-C91A-E72B08F0B737}"/>
              </a:ext>
            </a:extLst>
          </p:cNvPr>
          <p:cNvSpPr txBox="1"/>
          <p:nvPr/>
        </p:nvSpPr>
        <p:spPr>
          <a:xfrm>
            <a:off x="824945" y="262762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단계적이고 가시성 있는 설명서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FE9018-0647-EEAD-FEAD-67260FE4E273}"/>
              </a:ext>
            </a:extLst>
          </p:cNvPr>
          <p:cNvSpPr txBox="1"/>
          <p:nvPr/>
        </p:nvSpPr>
        <p:spPr>
          <a:xfrm>
            <a:off x="799860" y="304494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이용에 대한 안전요소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7B458E-F31F-EEE0-F5AF-6CB536A82BCF}"/>
              </a:ext>
            </a:extLst>
          </p:cNvPr>
          <p:cNvSpPr txBox="1"/>
          <p:nvPr/>
        </p:nvSpPr>
        <p:spPr>
          <a:xfrm>
            <a:off x="827584" y="433524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FAQ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1CF2ED0-A666-1713-A19F-FD35C4F5E2FE}"/>
              </a:ext>
            </a:extLst>
          </p:cNvPr>
          <p:cNvCxnSpPr>
            <a:cxnSpLocks/>
          </p:cNvCxnSpPr>
          <p:nvPr/>
        </p:nvCxnSpPr>
        <p:spPr>
          <a:xfrm>
            <a:off x="2652517" y="1844824"/>
            <a:ext cx="371968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95707DE-751A-CA56-0044-396AB949E239}"/>
              </a:ext>
            </a:extLst>
          </p:cNvPr>
          <p:cNvCxnSpPr>
            <a:cxnSpLocks/>
          </p:cNvCxnSpPr>
          <p:nvPr/>
        </p:nvCxnSpPr>
        <p:spPr>
          <a:xfrm>
            <a:off x="4139952" y="2780928"/>
            <a:ext cx="237626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AE48658-5F36-9125-58C9-55F15B648551}"/>
              </a:ext>
            </a:extLst>
          </p:cNvPr>
          <p:cNvCxnSpPr>
            <a:cxnSpLocks/>
          </p:cNvCxnSpPr>
          <p:nvPr/>
        </p:nvCxnSpPr>
        <p:spPr>
          <a:xfrm>
            <a:off x="4200912" y="3246741"/>
            <a:ext cx="237626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7898CD1-C30A-AC95-7B9F-A32C5A714A53}"/>
              </a:ext>
            </a:extLst>
          </p:cNvPr>
          <p:cNvCxnSpPr>
            <a:cxnSpLocks/>
          </p:cNvCxnSpPr>
          <p:nvPr/>
        </p:nvCxnSpPr>
        <p:spPr>
          <a:xfrm>
            <a:off x="2497572" y="4486032"/>
            <a:ext cx="40324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1FB7EEF-31E3-A3DB-1611-1DF6BF20615C}"/>
              </a:ext>
            </a:extLst>
          </p:cNvPr>
          <p:cNvSpPr txBox="1"/>
          <p:nvPr/>
        </p:nvSpPr>
        <p:spPr>
          <a:xfrm>
            <a:off x="827584" y="371255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도우미 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D551ABD-8F22-6965-2BB3-CD1397340D7D}"/>
              </a:ext>
            </a:extLst>
          </p:cNvPr>
          <p:cNvCxnSpPr>
            <a:cxnSpLocks/>
          </p:cNvCxnSpPr>
          <p:nvPr/>
        </p:nvCxnSpPr>
        <p:spPr>
          <a:xfrm>
            <a:off x="2339752" y="3879448"/>
            <a:ext cx="40324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3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3132" y="108791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</a:rPr>
              <a:t>레이블링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0FB9E84-6ABD-5F33-E5D0-C7EEDBC21455}"/>
              </a:ext>
            </a:extLst>
          </p:cNvPr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30AA83-B571-8FCB-A57B-90262B989261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51761D5-56CB-CBB0-62A4-AA4DDFFA9C9E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9DE49FA-5D39-7E1C-901C-4B31350F9494}"/>
              </a:ext>
            </a:extLst>
          </p:cNvPr>
          <p:cNvGrpSpPr/>
          <p:nvPr/>
        </p:nvGrpSpPr>
        <p:grpSpPr>
          <a:xfrm>
            <a:off x="6372200" y="1484784"/>
            <a:ext cx="1584176" cy="470805"/>
            <a:chOff x="0" y="1785"/>
            <a:chExt cx="2497115" cy="780851"/>
          </a:xfrm>
          <a:solidFill>
            <a:srgbClr val="FFFF66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2" name="모서리가 둥근 직사각형 30">
              <a:extLst>
                <a:ext uri="{FF2B5EF4-FFF2-40B4-BE49-F238E27FC236}">
                  <a16:creationId xmlns:a16="http://schemas.microsoft.com/office/drawing/2014/main" id="{70AB5745-D907-02A2-F3A0-D67476EEEC7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3" name="모서리가 둥근 직사각형 4">
              <a:extLst>
                <a:ext uri="{FF2B5EF4-FFF2-40B4-BE49-F238E27FC236}">
                  <a16:creationId xmlns:a16="http://schemas.microsoft.com/office/drawing/2014/main" id="{61101D56-3AD2-AEF0-B819-D9EB52BFF97C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서비스</a:t>
              </a:r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9A12767-FC0E-A128-1C4E-14FE77BA872B}"/>
              </a:ext>
            </a:extLst>
          </p:cNvPr>
          <p:cNvCxnSpPr/>
          <p:nvPr/>
        </p:nvCxnSpPr>
        <p:spPr>
          <a:xfrm>
            <a:off x="7164288" y="1955589"/>
            <a:ext cx="0" cy="4064003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9B064C0-689A-27D1-D323-E48763C02B64}"/>
              </a:ext>
            </a:extLst>
          </p:cNvPr>
          <p:cNvGrpSpPr/>
          <p:nvPr/>
        </p:nvGrpSpPr>
        <p:grpSpPr>
          <a:xfrm>
            <a:off x="6417249" y="4240947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4" name="모서리가 둥근 직사각형 66">
              <a:extLst>
                <a:ext uri="{FF2B5EF4-FFF2-40B4-BE49-F238E27FC236}">
                  <a16:creationId xmlns:a16="http://schemas.microsoft.com/office/drawing/2014/main" id="{721A9DED-F12B-F8E8-E50A-2814B0A13B7F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5" name="모서리가 둥근 직사각형 4">
              <a:extLst>
                <a:ext uri="{FF2B5EF4-FFF2-40B4-BE49-F238E27FC236}">
                  <a16:creationId xmlns:a16="http://schemas.microsoft.com/office/drawing/2014/main" id="{1A318A5C-B143-FCDC-AD0E-2CF7122641F5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목적지 확인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3A06101D-D1D8-03A0-C15E-8FB2C4A5F0CA}"/>
              </a:ext>
            </a:extLst>
          </p:cNvPr>
          <p:cNvGrpSpPr/>
          <p:nvPr/>
        </p:nvGrpSpPr>
        <p:grpSpPr>
          <a:xfrm>
            <a:off x="6389812" y="2301009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7" name="모서리가 둥근 직사각형 69">
              <a:extLst>
                <a:ext uri="{FF2B5EF4-FFF2-40B4-BE49-F238E27FC236}">
                  <a16:creationId xmlns:a16="http://schemas.microsoft.com/office/drawing/2014/main" id="{50CC6F23-FE57-8E57-392E-32A191F951A7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모서리가 둥근 직사각형 4">
              <a:extLst>
                <a:ext uri="{FF2B5EF4-FFF2-40B4-BE49-F238E27FC236}">
                  <a16:creationId xmlns:a16="http://schemas.microsoft.com/office/drawing/2014/main" id="{3E4F4E38-FB83-EC71-E905-A59F4B9BE18D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/>
                <a:t>사업</a:t>
              </a:r>
              <a:r>
                <a:rPr lang="ko-KR" altLang="en-US" sz="1300" b="1" kern="1200" spc="0" dirty="0"/>
                <a:t> 지역</a:t>
              </a: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E484450B-7514-DDAA-EC48-BF22997E920E}"/>
              </a:ext>
            </a:extLst>
          </p:cNvPr>
          <p:cNvGrpSpPr/>
          <p:nvPr/>
        </p:nvGrpSpPr>
        <p:grpSpPr>
          <a:xfrm>
            <a:off x="6596829" y="5039008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8" name="모서리가 둥근 직사각형 102">
              <a:extLst>
                <a:ext uri="{FF2B5EF4-FFF2-40B4-BE49-F238E27FC236}">
                  <a16:creationId xmlns:a16="http://schemas.microsoft.com/office/drawing/2014/main" id="{1333F904-8AE1-3BE8-D8B7-5F4B8087B149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모서리가 둥근 직사각형 4">
              <a:extLst>
                <a:ext uri="{FF2B5EF4-FFF2-40B4-BE49-F238E27FC236}">
                  <a16:creationId xmlns:a16="http://schemas.microsoft.com/office/drawing/2014/main" id="{A277204D-3330-B308-4B34-0F432075A60C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주차 </a:t>
              </a:r>
              <a:r>
                <a:rPr lang="ko-KR" altLang="en-US" sz="1300" b="1" kern="1200" spc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금지지역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E8A39315-2B27-C9E3-5919-8118B70C76AC}"/>
              </a:ext>
            </a:extLst>
          </p:cNvPr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2B85563-0740-59DD-796F-A8DB691E5857}"/>
              </a:ext>
            </a:extLst>
          </p:cNvPr>
          <p:cNvGrpSpPr/>
          <p:nvPr/>
        </p:nvGrpSpPr>
        <p:grpSpPr>
          <a:xfrm>
            <a:off x="6588224" y="2746148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5" name="모서리가 둥근 직사각형 150">
              <a:extLst>
                <a:ext uri="{FF2B5EF4-FFF2-40B4-BE49-F238E27FC236}">
                  <a16:creationId xmlns:a16="http://schemas.microsoft.com/office/drawing/2014/main" id="{92DCE6AA-0816-5F1D-91DC-3743E756DB2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6" name="모서리가 둥근 직사각형 4">
              <a:extLst>
                <a:ext uri="{FF2B5EF4-FFF2-40B4-BE49-F238E27FC236}">
                  <a16:creationId xmlns:a16="http://schemas.microsoft.com/office/drawing/2014/main" id="{3878FC65-F68B-FAFB-D023-D1C3862B268F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서울</a:t>
              </a: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1520106C-8F89-B501-D48F-9A4CB91FC077}"/>
              </a:ext>
            </a:extLst>
          </p:cNvPr>
          <p:cNvGrpSpPr/>
          <p:nvPr/>
        </p:nvGrpSpPr>
        <p:grpSpPr>
          <a:xfrm>
            <a:off x="6592464" y="3227174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8" name="모서리가 둥근 직사각형 153">
              <a:extLst>
                <a:ext uri="{FF2B5EF4-FFF2-40B4-BE49-F238E27FC236}">
                  <a16:creationId xmlns:a16="http://schemas.microsoft.com/office/drawing/2014/main" id="{C7E247E7-CEE6-75EA-BB6B-CEFF06C46641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모서리가 둥근 직사각형 4">
              <a:extLst>
                <a:ext uri="{FF2B5EF4-FFF2-40B4-BE49-F238E27FC236}">
                  <a16:creationId xmlns:a16="http://schemas.microsoft.com/office/drawing/2014/main" id="{C96ED2FA-A079-6725-3AA5-24CB9AB5BED8}"/>
                </a:ext>
              </a:extLst>
            </p:cNvPr>
            <p:cNvSpPr txBox="1"/>
            <p:nvPr/>
          </p:nvSpPr>
          <p:spPr>
            <a:xfrm>
              <a:off x="38118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경기도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DEDCC8B9-1CE7-29F8-BA51-422B39B7033B}"/>
              </a:ext>
            </a:extLst>
          </p:cNvPr>
          <p:cNvGrpSpPr/>
          <p:nvPr/>
        </p:nvGrpSpPr>
        <p:grpSpPr>
          <a:xfrm>
            <a:off x="6588224" y="3739272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1" name="모서리가 둥근 직사각형 156">
              <a:extLst>
                <a:ext uri="{FF2B5EF4-FFF2-40B4-BE49-F238E27FC236}">
                  <a16:creationId xmlns:a16="http://schemas.microsoft.com/office/drawing/2014/main" id="{945AE296-2168-075C-CF66-4C70001BFC2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2" name="모서리가 둥근 직사각형 4">
              <a:extLst>
                <a:ext uri="{FF2B5EF4-FFF2-40B4-BE49-F238E27FC236}">
                  <a16:creationId xmlns:a16="http://schemas.microsoft.com/office/drawing/2014/main" id="{E052BC8F-8EB2-B6FB-5C44-810C7E2158B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인천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770F87B-8DF2-3A14-B831-6E0D6E2A20CA}"/>
              </a:ext>
            </a:extLst>
          </p:cNvPr>
          <p:cNvSpPr txBox="1"/>
          <p:nvPr/>
        </p:nvSpPr>
        <p:spPr>
          <a:xfrm>
            <a:off x="819620" y="1443571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이용할 수 있는 지역 및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주차금지 구역 설명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7ED9DF-24AD-A4B7-4028-96CF1F86D3AD}"/>
              </a:ext>
            </a:extLst>
          </p:cNvPr>
          <p:cNvSpPr txBox="1"/>
          <p:nvPr/>
        </p:nvSpPr>
        <p:spPr>
          <a:xfrm>
            <a:off x="827584" y="2258377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사업지역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88B596-9A93-AAB8-BEDF-B5324C8ADC5B}"/>
              </a:ext>
            </a:extLst>
          </p:cNvPr>
          <p:cNvSpPr txBox="1"/>
          <p:nvPr/>
        </p:nvSpPr>
        <p:spPr>
          <a:xfrm>
            <a:off x="790192" y="31674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지역내 이용 가능 구역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FF1410-CE40-0DB8-35D6-43CAC3FE8B01}"/>
              </a:ext>
            </a:extLst>
          </p:cNvPr>
          <p:cNvSpPr txBox="1"/>
          <p:nvPr/>
        </p:nvSpPr>
        <p:spPr>
          <a:xfrm>
            <a:off x="765332" y="4223385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목적지 확인 기능 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AFB853B-B6CD-45F0-082E-A9A83B9E9CBC}"/>
              </a:ext>
            </a:extLst>
          </p:cNvPr>
          <p:cNvCxnSpPr>
            <a:cxnSpLocks/>
          </p:cNvCxnSpPr>
          <p:nvPr/>
        </p:nvCxnSpPr>
        <p:spPr>
          <a:xfrm>
            <a:off x="3095836" y="1700808"/>
            <a:ext cx="313234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399AACA-0518-2F1D-62DC-3982123F1740}"/>
              </a:ext>
            </a:extLst>
          </p:cNvPr>
          <p:cNvCxnSpPr>
            <a:cxnSpLocks/>
          </p:cNvCxnSpPr>
          <p:nvPr/>
        </p:nvCxnSpPr>
        <p:spPr>
          <a:xfrm>
            <a:off x="2713596" y="4408051"/>
            <a:ext cx="351458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3A2E370-435B-9EE4-82C7-7D44EE894545}"/>
              </a:ext>
            </a:extLst>
          </p:cNvPr>
          <p:cNvCxnSpPr>
            <a:cxnSpLocks/>
          </p:cNvCxnSpPr>
          <p:nvPr/>
        </p:nvCxnSpPr>
        <p:spPr>
          <a:xfrm>
            <a:off x="2497572" y="2468113"/>
            <a:ext cx="37306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4C2EBC-1FB1-9ACD-C470-43EA212B39C6}"/>
              </a:ext>
            </a:extLst>
          </p:cNvPr>
          <p:cNvCxnSpPr/>
          <p:nvPr/>
        </p:nvCxnSpPr>
        <p:spPr>
          <a:xfrm>
            <a:off x="6012160" y="2913252"/>
            <a:ext cx="5178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254B468-65D7-6FFD-DBE5-5E4D14179CF2}"/>
              </a:ext>
            </a:extLst>
          </p:cNvPr>
          <p:cNvCxnSpPr/>
          <p:nvPr/>
        </p:nvCxnSpPr>
        <p:spPr>
          <a:xfrm>
            <a:off x="6012160" y="3394278"/>
            <a:ext cx="5178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2CD7F5A-B412-5968-C1E5-BCDD5D0D0116}"/>
              </a:ext>
            </a:extLst>
          </p:cNvPr>
          <p:cNvCxnSpPr/>
          <p:nvPr/>
        </p:nvCxnSpPr>
        <p:spPr>
          <a:xfrm>
            <a:off x="6012160" y="3897220"/>
            <a:ext cx="5178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97F9A2-F205-4459-D489-90CA5EAA4AC8}"/>
              </a:ext>
            </a:extLst>
          </p:cNvPr>
          <p:cNvCxnSpPr/>
          <p:nvPr/>
        </p:nvCxnSpPr>
        <p:spPr>
          <a:xfrm flipV="1">
            <a:off x="6012160" y="2924944"/>
            <a:ext cx="0" cy="97227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8D95381-F471-857A-93D4-B1F1602E95C5}"/>
              </a:ext>
            </a:extLst>
          </p:cNvPr>
          <p:cNvCxnSpPr>
            <a:cxnSpLocks/>
          </p:cNvCxnSpPr>
          <p:nvPr/>
        </p:nvCxnSpPr>
        <p:spPr>
          <a:xfrm flipH="1">
            <a:off x="3419872" y="3394278"/>
            <a:ext cx="259228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BDF10E2-E3AE-0D0A-A815-5DCA8CDA6EC2}"/>
              </a:ext>
            </a:extLst>
          </p:cNvPr>
          <p:cNvSpPr txBox="1"/>
          <p:nvPr/>
        </p:nvSpPr>
        <p:spPr>
          <a:xfrm>
            <a:off x="764383" y="4989955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 금지 구역 표시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AE7C2B6-C0B6-9104-B24E-53A9E7E25B4F}"/>
              </a:ext>
            </a:extLst>
          </p:cNvPr>
          <p:cNvCxnSpPr>
            <a:cxnSpLocks/>
          </p:cNvCxnSpPr>
          <p:nvPr/>
        </p:nvCxnSpPr>
        <p:spPr>
          <a:xfrm>
            <a:off x="2857612" y="5206112"/>
            <a:ext cx="351458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0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3132" y="108791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</a:rPr>
              <a:t>레이블링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30AA83-B571-8FCB-A57B-90262B989261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51761D5-56CB-CBB0-62A4-AA4DDFFA9C9E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B8174DF-A036-BD0A-2BD5-ACADD2669B0B}"/>
              </a:ext>
            </a:extLst>
          </p:cNvPr>
          <p:cNvGrpSpPr/>
          <p:nvPr/>
        </p:nvGrpSpPr>
        <p:grpSpPr>
          <a:xfrm>
            <a:off x="6847059" y="1208168"/>
            <a:ext cx="1584176" cy="470805"/>
            <a:chOff x="0" y="1785"/>
            <a:chExt cx="2497115" cy="780851"/>
          </a:xfrm>
          <a:solidFill>
            <a:srgbClr val="FFFF66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5" name="모서리가 둥근 직사각형 39">
              <a:extLst>
                <a:ext uri="{FF2B5EF4-FFF2-40B4-BE49-F238E27FC236}">
                  <a16:creationId xmlns:a16="http://schemas.microsoft.com/office/drawing/2014/main" id="{F85AB4FA-4D88-2E36-7054-2F2527F182BD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모서리가 둥근 직사각형 4">
              <a:extLst>
                <a:ext uri="{FF2B5EF4-FFF2-40B4-BE49-F238E27FC236}">
                  <a16:creationId xmlns:a16="http://schemas.microsoft.com/office/drawing/2014/main" id="{12A10A64-4F93-A1CB-3BE6-91197DD31255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 정보</a:t>
              </a:r>
              <a:endParaRPr lang="ko-KR" altLang="en-US" sz="1300" b="1" kern="1200" spc="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8B9FD22-F3ED-D3C5-7948-1069FB0EC81A}"/>
              </a:ext>
            </a:extLst>
          </p:cNvPr>
          <p:cNvCxnSpPr/>
          <p:nvPr/>
        </p:nvCxnSpPr>
        <p:spPr>
          <a:xfrm>
            <a:off x="7607784" y="1678973"/>
            <a:ext cx="0" cy="4517537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45120E7-AB14-065D-A253-448E7F9FAEA6}"/>
              </a:ext>
            </a:extLst>
          </p:cNvPr>
          <p:cNvGrpSpPr/>
          <p:nvPr/>
        </p:nvGrpSpPr>
        <p:grpSpPr>
          <a:xfrm>
            <a:off x="6848173" y="2024393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90" name="모서리가 둥근 직사각형 72">
              <a:extLst>
                <a:ext uri="{FF2B5EF4-FFF2-40B4-BE49-F238E27FC236}">
                  <a16:creationId xmlns:a16="http://schemas.microsoft.com/office/drawing/2014/main" id="{7CD02640-8FF8-8610-C03A-A378298D7FC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1" name="모서리가 둥근 직사각형 4">
              <a:extLst>
                <a:ext uri="{FF2B5EF4-FFF2-40B4-BE49-F238E27FC236}">
                  <a16:creationId xmlns:a16="http://schemas.microsoft.com/office/drawing/2014/main" id="{5EB76F90-6470-B0A6-E263-3688876E7F75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운전면허 등록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5DCEA3BF-B4A3-9143-983C-5381BB0869F2}"/>
              </a:ext>
            </a:extLst>
          </p:cNvPr>
          <p:cNvGrpSpPr/>
          <p:nvPr/>
        </p:nvGrpSpPr>
        <p:grpSpPr>
          <a:xfrm>
            <a:off x="7075123" y="2630101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6" name="모서리가 둥근 직사각형 125">
              <a:extLst>
                <a:ext uri="{FF2B5EF4-FFF2-40B4-BE49-F238E27FC236}">
                  <a16:creationId xmlns:a16="http://schemas.microsoft.com/office/drawing/2014/main" id="{6506BB38-BC88-112E-8B18-36CAC14EA917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7" name="모서리가 둥근 직사각형 4">
              <a:extLst>
                <a:ext uri="{FF2B5EF4-FFF2-40B4-BE49-F238E27FC236}">
                  <a16:creationId xmlns:a16="http://schemas.microsoft.com/office/drawing/2014/main" id="{CF4FE9ED-8E63-2F97-A856-9C1A809B8740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면허등록법 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105F75F-E90C-0FD3-4924-B6A65F84D500}"/>
              </a:ext>
            </a:extLst>
          </p:cNvPr>
          <p:cNvGrpSpPr/>
          <p:nvPr/>
        </p:nvGrpSpPr>
        <p:grpSpPr>
          <a:xfrm>
            <a:off x="7079397" y="3884160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9" name="모서리가 둥근 직사각형 128">
              <a:extLst>
                <a:ext uri="{FF2B5EF4-FFF2-40B4-BE49-F238E27FC236}">
                  <a16:creationId xmlns:a16="http://schemas.microsoft.com/office/drawing/2014/main" id="{FE2FB156-6DDD-6170-5578-83EFF15E40A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0" name="모서리가 둥근 직사각형 4">
              <a:extLst>
                <a:ext uri="{FF2B5EF4-FFF2-40B4-BE49-F238E27FC236}">
                  <a16:creationId xmlns:a16="http://schemas.microsoft.com/office/drawing/2014/main" id="{BAD4E520-FEE8-31A1-CCCA-5593CF105603}"/>
                </a:ext>
              </a:extLst>
            </p:cNvPr>
            <p:cNvSpPr txBox="1"/>
            <p:nvPr/>
          </p:nvSpPr>
          <p:spPr>
            <a:xfrm>
              <a:off x="38119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이용기록내역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A478CE0-8995-8119-CF56-3E543EF70D0D}"/>
              </a:ext>
            </a:extLst>
          </p:cNvPr>
          <p:cNvGrpSpPr/>
          <p:nvPr/>
        </p:nvGrpSpPr>
        <p:grpSpPr>
          <a:xfrm>
            <a:off x="6869448" y="4613962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2" name="모서리가 둥근 직사각형 131">
              <a:extLst>
                <a:ext uri="{FF2B5EF4-FFF2-40B4-BE49-F238E27FC236}">
                  <a16:creationId xmlns:a16="http://schemas.microsoft.com/office/drawing/2014/main" id="{1CA0C2D7-4451-AB45-57C5-06CB620A5DC4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모서리가 둥근 직사각형 4">
              <a:extLst>
                <a:ext uri="{FF2B5EF4-FFF2-40B4-BE49-F238E27FC236}">
                  <a16:creationId xmlns:a16="http://schemas.microsoft.com/office/drawing/2014/main" id="{62D28180-7BE7-BA79-FD7F-93866FB90C3A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개인정보 수정</a:t>
              </a: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6538CEE2-E3DC-B149-D924-3DEBE41EE09F}"/>
              </a:ext>
            </a:extLst>
          </p:cNvPr>
          <p:cNvGrpSpPr/>
          <p:nvPr/>
        </p:nvGrpSpPr>
        <p:grpSpPr>
          <a:xfrm>
            <a:off x="6869448" y="3436429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5" name="모서리가 둥근 직사각형 134">
              <a:extLst>
                <a:ext uri="{FF2B5EF4-FFF2-40B4-BE49-F238E27FC236}">
                  <a16:creationId xmlns:a16="http://schemas.microsoft.com/office/drawing/2014/main" id="{EC1D7CEE-22E1-95F9-497E-0BE259E9D583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6" name="모서리가 둥근 직사각형 4">
              <a:extLst>
                <a:ext uri="{FF2B5EF4-FFF2-40B4-BE49-F238E27FC236}">
                  <a16:creationId xmlns:a16="http://schemas.microsoft.com/office/drawing/2014/main" id="{82E8F6FC-0847-F420-6D47-83EE60ABEE87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 err="1"/>
                <a:t>이용기록</a:t>
              </a:r>
              <a:endParaRPr lang="ko-KR" altLang="en-US" sz="1300" b="1" kern="1200" spc="0" dirty="0"/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E8A39315-2B27-C9E3-5919-8118B70C76AC}"/>
              </a:ext>
            </a:extLst>
          </p:cNvPr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99D783D1-E758-0243-A893-6E22DA1C97B6}"/>
              </a:ext>
            </a:extLst>
          </p:cNvPr>
          <p:cNvGrpSpPr/>
          <p:nvPr/>
        </p:nvGrpSpPr>
        <p:grpSpPr>
          <a:xfrm>
            <a:off x="7057035" y="5292641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2" name="모서리가 둥근 직사각형 147">
              <a:extLst>
                <a:ext uri="{FF2B5EF4-FFF2-40B4-BE49-F238E27FC236}">
                  <a16:creationId xmlns:a16="http://schemas.microsoft.com/office/drawing/2014/main" id="{854CC299-1BB1-265F-6F0D-87773F394ABE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3" name="모서리가 둥근 직사각형 4">
              <a:extLst>
                <a:ext uri="{FF2B5EF4-FFF2-40B4-BE49-F238E27FC236}">
                  <a16:creationId xmlns:a16="http://schemas.microsoft.com/office/drawing/2014/main" id="{D52E73C0-5147-A882-9274-AC7517F6B97F}"/>
                </a:ext>
              </a:extLst>
            </p:cNvPr>
            <p:cNvSpPr txBox="1"/>
            <p:nvPr/>
          </p:nvSpPr>
          <p:spPr>
            <a:xfrm>
              <a:off x="38119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회원탈퇴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BCBEC02-3D9C-2603-8236-A0843741C74B}"/>
              </a:ext>
            </a:extLst>
          </p:cNvPr>
          <p:cNvSpPr txBox="1"/>
          <p:nvPr/>
        </p:nvSpPr>
        <p:spPr>
          <a:xfrm>
            <a:off x="827584" y="127892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개인정보 확인 및 수정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A168C8-2E5E-036C-8046-063D6A48091F}"/>
              </a:ext>
            </a:extLst>
          </p:cNvPr>
          <p:cNvSpPr txBox="1"/>
          <p:nvPr/>
        </p:nvSpPr>
        <p:spPr>
          <a:xfrm>
            <a:off x="849155" y="200683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이용을 위한 면허등록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15F1E8-9CB2-E583-AAE0-E7A0ECFC3026}"/>
              </a:ext>
            </a:extLst>
          </p:cNvPr>
          <p:cNvSpPr txBox="1"/>
          <p:nvPr/>
        </p:nvSpPr>
        <p:spPr>
          <a:xfrm>
            <a:off x="901969" y="258761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면허등록법 설명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2ACA3E-8C42-108D-4955-6835E826DBB7}"/>
              </a:ext>
            </a:extLst>
          </p:cNvPr>
          <p:cNvSpPr txBox="1"/>
          <p:nvPr/>
        </p:nvSpPr>
        <p:spPr>
          <a:xfrm>
            <a:off x="901969" y="335401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이용기록 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209547F-C516-483E-15FC-F00420B937EC}"/>
              </a:ext>
            </a:extLst>
          </p:cNvPr>
          <p:cNvCxnSpPr>
            <a:cxnSpLocks/>
          </p:cNvCxnSpPr>
          <p:nvPr/>
        </p:nvCxnSpPr>
        <p:spPr>
          <a:xfrm>
            <a:off x="3131840" y="1484784"/>
            <a:ext cx="347236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EE801FB-2EDD-C480-C81B-53572EE5A458}"/>
              </a:ext>
            </a:extLst>
          </p:cNvPr>
          <p:cNvCxnSpPr>
            <a:cxnSpLocks/>
          </p:cNvCxnSpPr>
          <p:nvPr/>
        </p:nvCxnSpPr>
        <p:spPr>
          <a:xfrm>
            <a:off x="2814706" y="3603533"/>
            <a:ext cx="378950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AF9CF6D-2691-4587-EBE1-5BB092C647AA}"/>
              </a:ext>
            </a:extLst>
          </p:cNvPr>
          <p:cNvCxnSpPr>
            <a:cxnSpLocks/>
          </p:cNvCxnSpPr>
          <p:nvPr/>
        </p:nvCxnSpPr>
        <p:spPr>
          <a:xfrm>
            <a:off x="3779912" y="2191497"/>
            <a:ext cx="28083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F55C32F-926D-C0FE-6CD0-47EC2DC52A6D}"/>
              </a:ext>
            </a:extLst>
          </p:cNvPr>
          <p:cNvSpPr txBox="1"/>
          <p:nvPr/>
        </p:nvSpPr>
        <p:spPr>
          <a:xfrm>
            <a:off x="901969" y="461396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각종 개인정보 수정 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10726C6-4856-0F79-B4D3-FFE93E2118F3}"/>
              </a:ext>
            </a:extLst>
          </p:cNvPr>
          <p:cNvCxnSpPr>
            <a:cxnSpLocks/>
          </p:cNvCxnSpPr>
          <p:nvPr/>
        </p:nvCxnSpPr>
        <p:spPr>
          <a:xfrm>
            <a:off x="3073636" y="4794507"/>
            <a:ext cx="351458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B227EBE-5E07-6F3D-7DC3-9AE47D878F47}"/>
              </a:ext>
            </a:extLst>
          </p:cNvPr>
          <p:cNvCxnSpPr>
            <a:cxnSpLocks/>
          </p:cNvCxnSpPr>
          <p:nvPr/>
        </p:nvCxnSpPr>
        <p:spPr>
          <a:xfrm>
            <a:off x="2857612" y="2772277"/>
            <a:ext cx="398944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20315EB-0164-E119-7CE3-B125A6873689}"/>
              </a:ext>
            </a:extLst>
          </p:cNvPr>
          <p:cNvCxnSpPr>
            <a:cxnSpLocks/>
          </p:cNvCxnSpPr>
          <p:nvPr/>
        </p:nvCxnSpPr>
        <p:spPr>
          <a:xfrm>
            <a:off x="3095836" y="4051264"/>
            <a:ext cx="351458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1EE9899-A53A-C358-1036-39B886FC7FA2}"/>
              </a:ext>
            </a:extLst>
          </p:cNvPr>
          <p:cNvSpPr txBox="1"/>
          <p:nvPr/>
        </p:nvSpPr>
        <p:spPr>
          <a:xfrm>
            <a:off x="901969" y="386053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킥보드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이용기록 확인 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BB38F6E8-C954-0798-3F50-8598D2889E73}"/>
              </a:ext>
            </a:extLst>
          </p:cNvPr>
          <p:cNvCxnSpPr>
            <a:cxnSpLocks/>
          </p:cNvCxnSpPr>
          <p:nvPr/>
        </p:nvCxnSpPr>
        <p:spPr>
          <a:xfrm>
            <a:off x="3188309" y="5459745"/>
            <a:ext cx="344193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9DB2005-09A4-9E8A-4110-2004F253C587}"/>
              </a:ext>
            </a:extLst>
          </p:cNvPr>
          <p:cNvSpPr txBox="1"/>
          <p:nvPr/>
        </p:nvSpPr>
        <p:spPr>
          <a:xfrm>
            <a:off x="920057" y="520376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회원탈퇴시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법정약관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소개와 회원 탈퇴처리</a:t>
            </a:r>
          </a:p>
        </p:txBody>
      </p:sp>
    </p:spTree>
    <p:extLst>
      <p:ext uri="{BB962C8B-B14F-4D97-AF65-F5344CB8AC3E}">
        <p14:creationId xmlns:p14="http://schemas.microsoft.com/office/powerpoint/2010/main" val="223502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0FB9E84-6ABD-5F33-E5D0-C7EEDBC21455}"/>
              </a:ext>
            </a:extLst>
          </p:cNvPr>
          <p:cNvSpPr/>
          <p:nvPr/>
        </p:nvSpPr>
        <p:spPr>
          <a:xfrm>
            <a:off x="215516" y="6653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b="1" dirty="0"/>
              <a:t>Subject</a:t>
            </a:r>
            <a:endParaRPr lang="ko-KR" altLang="en-US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B9653C8-E363-379C-E913-5EAAF1E91D7C}"/>
              </a:ext>
            </a:extLst>
          </p:cNvPr>
          <p:cNvSpPr/>
          <p:nvPr/>
        </p:nvSpPr>
        <p:spPr>
          <a:xfrm>
            <a:off x="215516" y="626796"/>
            <a:ext cx="8640959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3214" y="108791"/>
            <a:ext cx="1883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</a:rPr>
              <a:t>네비게이션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30AA83-B571-8FCB-A57B-90262B989261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1389909-6D33-36CC-BD56-D41131AD19AB}"/>
              </a:ext>
            </a:extLst>
          </p:cNvPr>
          <p:cNvGrpSpPr/>
          <p:nvPr/>
        </p:nvGrpSpPr>
        <p:grpSpPr>
          <a:xfrm>
            <a:off x="2714146" y="1558489"/>
            <a:ext cx="1584176" cy="470805"/>
            <a:chOff x="0" y="1785"/>
            <a:chExt cx="2497115" cy="780851"/>
          </a:xfrm>
          <a:solidFill>
            <a:srgbClr val="FFFF66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9" name="모서리가 둥근 직사각형 25">
              <a:extLst>
                <a:ext uri="{FF2B5EF4-FFF2-40B4-BE49-F238E27FC236}">
                  <a16:creationId xmlns:a16="http://schemas.microsoft.com/office/drawing/2014/main" id="{E102F2CE-5702-ECAD-51F8-8C70885FE29E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모서리가 둥근 직사각형 4">
              <a:extLst>
                <a:ext uri="{FF2B5EF4-FFF2-40B4-BE49-F238E27FC236}">
                  <a16:creationId xmlns:a16="http://schemas.microsoft.com/office/drawing/2014/main" id="{16D55114-B02C-C80D-8B69-D3A70A0239D4}"/>
                </a:ext>
              </a:extLst>
            </p:cNvPr>
            <p:cNvSpPr txBox="1"/>
            <p:nvPr/>
          </p:nvSpPr>
          <p:spPr>
            <a:xfrm>
              <a:off x="76236" y="39902"/>
              <a:ext cx="2420879" cy="7046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이용방법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9DE49FA-5D39-7E1C-901C-4B31350F9494}"/>
              </a:ext>
            </a:extLst>
          </p:cNvPr>
          <p:cNvGrpSpPr/>
          <p:nvPr/>
        </p:nvGrpSpPr>
        <p:grpSpPr>
          <a:xfrm>
            <a:off x="4932040" y="1558488"/>
            <a:ext cx="1584176" cy="470805"/>
            <a:chOff x="0" y="1785"/>
            <a:chExt cx="2497115" cy="780851"/>
          </a:xfrm>
          <a:solidFill>
            <a:srgbClr val="FFFF66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2" name="모서리가 둥근 직사각형 30">
              <a:extLst>
                <a:ext uri="{FF2B5EF4-FFF2-40B4-BE49-F238E27FC236}">
                  <a16:creationId xmlns:a16="http://schemas.microsoft.com/office/drawing/2014/main" id="{70AB5745-D907-02A2-F3A0-D67476EEEC7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3" name="모서리가 둥근 직사각형 4">
              <a:extLst>
                <a:ext uri="{FF2B5EF4-FFF2-40B4-BE49-F238E27FC236}">
                  <a16:creationId xmlns:a16="http://schemas.microsoft.com/office/drawing/2014/main" id="{61101D56-3AD2-AEF0-B819-D9EB52BFF97C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서비스</a:t>
              </a: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B8174DF-A036-BD0A-2BD5-ACADD2669B0B}"/>
              </a:ext>
            </a:extLst>
          </p:cNvPr>
          <p:cNvGrpSpPr/>
          <p:nvPr/>
        </p:nvGrpSpPr>
        <p:grpSpPr>
          <a:xfrm>
            <a:off x="7149934" y="1558488"/>
            <a:ext cx="1584176" cy="470805"/>
            <a:chOff x="0" y="1785"/>
            <a:chExt cx="2497115" cy="780851"/>
          </a:xfrm>
          <a:solidFill>
            <a:srgbClr val="FFFF66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5" name="모서리가 둥근 직사각형 39">
              <a:extLst>
                <a:ext uri="{FF2B5EF4-FFF2-40B4-BE49-F238E27FC236}">
                  <a16:creationId xmlns:a16="http://schemas.microsoft.com/office/drawing/2014/main" id="{F85AB4FA-4D88-2E36-7054-2F2527F182BD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6" name="모서리가 둥근 직사각형 4">
              <a:extLst>
                <a:ext uri="{FF2B5EF4-FFF2-40B4-BE49-F238E27FC236}">
                  <a16:creationId xmlns:a16="http://schemas.microsoft.com/office/drawing/2014/main" id="{12A10A64-4F93-A1CB-3BE6-91197DD31255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 정보</a:t>
              </a:r>
              <a:endParaRPr lang="ko-KR" altLang="en-US" sz="1300" b="1" kern="1200" spc="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1A2C3A7-9413-8682-5C4D-AD3211C83247}"/>
              </a:ext>
            </a:extLst>
          </p:cNvPr>
          <p:cNvGrpSpPr/>
          <p:nvPr/>
        </p:nvGrpSpPr>
        <p:grpSpPr>
          <a:xfrm>
            <a:off x="473864" y="2187666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5" name="모서리가 둥근 직사각형 54">
              <a:extLst>
                <a:ext uri="{FF2B5EF4-FFF2-40B4-BE49-F238E27FC236}">
                  <a16:creationId xmlns:a16="http://schemas.microsoft.com/office/drawing/2014/main" id="{AF527566-A4F5-324B-ACC0-F69B24E57707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6" name="모서리가 둥근 직사각형 4">
              <a:extLst>
                <a:ext uri="{FF2B5EF4-FFF2-40B4-BE49-F238E27FC236}">
                  <a16:creationId xmlns:a16="http://schemas.microsoft.com/office/drawing/2014/main" id="{B20FFA9A-EB40-4BC2-688A-E86AE1193C7A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회사소개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9B064C0-689A-27D1-D323-E48763C02B64}"/>
              </a:ext>
            </a:extLst>
          </p:cNvPr>
          <p:cNvGrpSpPr/>
          <p:nvPr/>
        </p:nvGrpSpPr>
        <p:grpSpPr>
          <a:xfrm>
            <a:off x="4977089" y="4144802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4" name="모서리가 둥근 직사각형 66">
              <a:extLst>
                <a:ext uri="{FF2B5EF4-FFF2-40B4-BE49-F238E27FC236}">
                  <a16:creationId xmlns:a16="http://schemas.microsoft.com/office/drawing/2014/main" id="{721A9DED-F12B-F8E8-E50A-2814B0A13B7F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5" name="모서리가 둥근 직사각형 4">
              <a:extLst>
                <a:ext uri="{FF2B5EF4-FFF2-40B4-BE49-F238E27FC236}">
                  <a16:creationId xmlns:a16="http://schemas.microsoft.com/office/drawing/2014/main" id="{1A318A5C-B143-FCDC-AD0E-2CF7122641F5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목적지 확인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3A06101D-D1D8-03A0-C15E-8FB2C4A5F0CA}"/>
              </a:ext>
            </a:extLst>
          </p:cNvPr>
          <p:cNvGrpSpPr/>
          <p:nvPr/>
        </p:nvGrpSpPr>
        <p:grpSpPr>
          <a:xfrm>
            <a:off x="4949652" y="2204864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7" name="모서리가 둥근 직사각형 69">
              <a:extLst>
                <a:ext uri="{FF2B5EF4-FFF2-40B4-BE49-F238E27FC236}">
                  <a16:creationId xmlns:a16="http://schemas.microsoft.com/office/drawing/2014/main" id="{50CC6F23-FE57-8E57-392E-32A191F951A7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모서리가 둥근 직사각형 4">
              <a:extLst>
                <a:ext uri="{FF2B5EF4-FFF2-40B4-BE49-F238E27FC236}">
                  <a16:creationId xmlns:a16="http://schemas.microsoft.com/office/drawing/2014/main" id="{3E4F4E38-FB83-EC71-E905-A59F4B9BE18D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/>
                <a:t>사업</a:t>
              </a:r>
              <a:r>
                <a:rPr lang="ko-KR" altLang="en-US" sz="1300" b="1" kern="1200" spc="0" dirty="0"/>
                <a:t> 지역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45120E7-AB14-065D-A253-448E7F9FAEA6}"/>
              </a:ext>
            </a:extLst>
          </p:cNvPr>
          <p:cNvGrpSpPr/>
          <p:nvPr/>
        </p:nvGrpSpPr>
        <p:grpSpPr>
          <a:xfrm>
            <a:off x="7151048" y="2158688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90" name="모서리가 둥근 직사각형 72">
              <a:extLst>
                <a:ext uri="{FF2B5EF4-FFF2-40B4-BE49-F238E27FC236}">
                  <a16:creationId xmlns:a16="http://schemas.microsoft.com/office/drawing/2014/main" id="{7CD02640-8FF8-8610-C03A-A378298D7FC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1" name="모서리가 둥근 직사각형 4">
              <a:extLst>
                <a:ext uri="{FF2B5EF4-FFF2-40B4-BE49-F238E27FC236}">
                  <a16:creationId xmlns:a16="http://schemas.microsoft.com/office/drawing/2014/main" id="{5EB76F90-6470-B0A6-E263-3688876E7F75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운전면허 등록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6FDD14F2-A9C7-B23F-192E-E98E65AF78CC}"/>
              </a:ext>
            </a:extLst>
          </p:cNvPr>
          <p:cNvGrpSpPr/>
          <p:nvPr/>
        </p:nvGrpSpPr>
        <p:grpSpPr>
          <a:xfrm>
            <a:off x="706024" y="3429000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3" name="모서리가 둥근 직사각형 80">
              <a:extLst>
                <a:ext uri="{FF2B5EF4-FFF2-40B4-BE49-F238E27FC236}">
                  <a16:creationId xmlns:a16="http://schemas.microsoft.com/office/drawing/2014/main" id="{FFA52A39-BC35-8216-353B-B628FAE6631A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모서리가 둥근 직사각형 4">
              <a:extLst>
                <a:ext uri="{FF2B5EF4-FFF2-40B4-BE49-F238E27FC236}">
                  <a16:creationId xmlns:a16="http://schemas.microsoft.com/office/drawing/2014/main" id="{2BB4B05C-BDDD-46A6-D108-EBBF9F5AF72E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보도자료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B899BB78-D5CF-42D8-58DE-06E6FDBF835F}"/>
              </a:ext>
            </a:extLst>
          </p:cNvPr>
          <p:cNvGrpSpPr/>
          <p:nvPr/>
        </p:nvGrpSpPr>
        <p:grpSpPr>
          <a:xfrm>
            <a:off x="726895" y="3916154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6" name="모서리가 둥근 직사각형 83">
              <a:extLst>
                <a:ext uri="{FF2B5EF4-FFF2-40B4-BE49-F238E27FC236}">
                  <a16:creationId xmlns:a16="http://schemas.microsoft.com/office/drawing/2014/main" id="{C37E88B2-626D-C68B-72CD-37DA073F1440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7" name="모서리가 둥근 직사각형 4">
              <a:extLst>
                <a:ext uri="{FF2B5EF4-FFF2-40B4-BE49-F238E27FC236}">
                  <a16:creationId xmlns:a16="http://schemas.microsoft.com/office/drawing/2014/main" id="{BE7F3DA8-A454-7348-A088-D3CE1CED3B3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라이프 스타일 </a:t>
              </a: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6A59946F-88D5-E999-B4E5-4A59FBB19985}"/>
              </a:ext>
            </a:extLst>
          </p:cNvPr>
          <p:cNvGrpSpPr/>
          <p:nvPr/>
        </p:nvGrpSpPr>
        <p:grpSpPr>
          <a:xfrm>
            <a:off x="726895" y="4509082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9" name="모서리가 둥근 직사각형 86">
              <a:extLst>
                <a:ext uri="{FF2B5EF4-FFF2-40B4-BE49-F238E27FC236}">
                  <a16:creationId xmlns:a16="http://schemas.microsoft.com/office/drawing/2014/main" id="{B54F31BE-A292-8566-B241-CB7279C7A5E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모서리가 둥근 직사각형 4">
              <a:extLst>
                <a:ext uri="{FF2B5EF4-FFF2-40B4-BE49-F238E27FC236}">
                  <a16:creationId xmlns:a16="http://schemas.microsoft.com/office/drawing/2014/main" id="{6CD1406D-43FB-851C-551E-164BDBD30B70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비즈니스 </a:t>
              </a: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제휴문의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ED37C6D-797D-610A-4A09-68E1EDCD9DDD}"/>
              </a:ext>
            </a:extLst>
          </p:cNvPr>
          <p:cNvGrpSpPr/>
          <p:nvPr/>
        </p:nvGrpSpPr>
        <p:grpSpPr>
          <a:xfrm>
            <a:off x="706024" y="5229676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모서리가 둥근 직사각형 89">
              <a:extLst>
                <a:ext uri="{FF2B5EF4-FFF2-40B4-BE49-F238E27FC236}">
                  <a16:creationId xmlns:a16="http://schemas.microsoft.com/office/drawing/2014/main" id="{88615824-8C87-0138-2D98-4FBA1FE0D678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3" name="모서리가 둥근 직사각형 4">
              <a:extLst>
                <a:ext uri="{FF2B5EF4-FFF2-40B4-BE49-F238E27FC236}">
                  <a16:creationId xmlns:a16="http://schemas.microsoft.com/office/drawing/2014/main" id="{74C20B71-D8C4-992E-5836-2DF4B5596DBC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Location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E484450B-7514-DDAA-EC48-BF22997E920E}"/>
              </a:ext>
            </a:extLst>
          </p:cNvPr>
          <p:cNvGrpSpPr/>
          <p:nvPr/>
        </p:nvGrpSpPr>
        <p:grpSpPr>
          <a:xfrm>
            <a:off x="5156669" y="4593088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8" name="모서리가 둥근 직사각형 102">
              <a:extLst>
                <a:ext uri="{FF2B5EF4-FFF2-40B4-BE49-F238E27FC236}">
                  <a16:creationId xmlns:a16="http://schemas.microsoft.com/office/drawing/2014/main" id="{1333F904-8AE1-3BE8-D8B7-5F4B8087B149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모서리가 둥근 직사각형 4">
              <a:extLst>
                <a:ext uri="{FF2B5EF4-FFF2-40B4-BE49-F238E27FC236}">
                  <a16:creationId xmlns:a16="http://schemas.microsoft.com/office/drawing/2014/main" id="{A277204D-3330-B308-4B34-0F432075A60C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주차 </a:t>
              </a:r>
              <a:r>
                <a:rPr lang="ko-KR" altLang="en-US" sz="1300" b="1" kern="1200" spc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금지지역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2900F3B-A23E-D50D-549A-C4DF89FE1D2B}"/>
              </a:ext>
            </a:extLst>
          </p:cNvPr>
          <p:cNvGrpSpPr/>
          <p:nvPr/>
        </p:nvGrpSpPr>
        <p:grpSpPr>
          <a:xfrm>
            <a:off x="7433992" y="687417"/>
            <a:ext cx="1184996" cy="334208"/>
            <a:chOff x="0" y="1785"/>
            <a:chExt cx="2497115" cy="780851"/>
          </a:xfrm>
          <a:solidFill>
            <a:srgbClr val="DAF4F4"/>
          </a:solidFill>
        </p:grpSpPr>
        <p:sp>
          <p:nvSpPr>
            <p:cNvPr id="214" name="모서리가 둥근 직사각형 113">
              <a:extLst>
                <a:ext uri="{FF2B5EF4-FFF2-40B4-BE49-F238E27FC236}">
                  <a16:creationId xmlns:a16="http://schemas.microsoft.com/office/drawing/2014/main" id="{BB42BCDD-4D79-E5D6-CEB2-CBB4666EA51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" name="모서리가 둥근 직사각형 4">
              <a:extLst>
                <a:ext uri="{FF2B5EF4-FFF2-40B4-BE49-F238E27FC236}">
                  <a16:creationId xmlns:a16="http://schemas.microsoft.com/office/drawing/2014/main" id="{F04368C3-770E-2B93-878A-BAB1290D823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5DCEA3BF-B4A3-9143-983C-5381BB0869F2}"/>
              </a:ext>
            </a:extLst>
          </p:cNvPr>
          <p:cNvGrpSpPr/>
          <p:nvPr/>
        </p:nvGrpSpPr>
        <p:grpSpPr>
          <a:xfrm>
            <a:off x="7377998" y="2636912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6" name="모서리가 둥근 직사각형 125">
              <a:extLst>
                <a:ext uri="{FF2B5EF4-FFF2-40B4-BE49-F238E27FC236}">
                  <a16:creationId xmlns:a16="http://schemas.microsoft.com/office/drawing/2014/main" id="{6506BB38-BC88-112E-8B18-36CAC14EA917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7" name="모서리가 둥근 직사각형 4">
              <a:extLst>
                <a:ext uri="{FF2B5EF4-FFF2-40B4-BE49-F238E27FC236}">
                  <a16:creationId xmlns:a16="http://schemas.microsoft.com/office/drawing/2014/main" id="{CF4FE9ED-8E63-2F97-A856-9C1A809B8740}"/>
                </a:ext>
              </a:extLst>
            </p:cNvPr>
            <p:cNvSpPr txBox="1"/>
            <p:nvPr/>
          </p:nvSpPr>
          <p:spPr>
            <a:xfrm>
              <a:off x="38119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면허등록법 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105F75F-E90C-0FD3-4924-B6A65F84D500}"/>
              </a:ext>
            </a:extLst>
          </p:cNvPr>
          <p:cNvGrpSpPr/>
          <p:nvPr/>
        </p:nvGrpSpPr>
        <p:grpSpPr>
          <a:xfrm>
            <a:off x="7371912" y="3643127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9" name="모서리가 둥근 직사각형 128">
              <a:extLst>
                <a:ext uri="{FF2B5EF4-FFF2-40B4-BE49-F238E27FC236}">
                  <a16:creationId xmlns:a16="http://schemas.microsoft.com/office/drawing/2014/main" id="{FE2FB156-6DDD-6170-5578-83EFF15E40A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0" name="모서리가 둥근 직사각형 4">
              <a:extLst>
                <a:ext uri="{FF2B5EF4-FFF2-40B4-BE49-F238E27FC236}">
                  <a16:creationId xmlns:a16="http://schemas.microsoft.com/office/drawing/2014/main" id="{BAD4E520-FEE8-31A1-CCCA-5593CF105603}"/>
                </a:ext>
              </a:extLst>
            </p:cNvPr>
            <p:cNvSpPr txBox="1"/>
            <p:nvPr/>
          </p:nvSpPr>
          <p:spPr>
            <a:xfrm>
              <a:off x="38119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이용기록내역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A478CE0-8995-8119-CF56-3E543EF70D0D}"/>
              </a:ext>
            </a:extLst>
          </p:cNvPr>
          <p:cNvGrpSpPr/>
          <p:nvPr/>
        </p:nvGrpSpPr>
        <p:grpSpPr>
          <a:xfrm>
            <a:off x="7172323" y="4149080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2" name="모서리가 둥근 직사각형 131">
              <a:extLst>
                <a:ext uri="{FF2B5EF4-FFF2-40B4-BE49-F238E27FC236}">
                  <a16:creationId xmlns:a16="http://schemas.microsoft.com/office/drawing/2014/main" id="{1CA0C2D7-4451-AB45-57C5-06CB620A5DC4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모서리가 둥근 직사각형 4">
              <a:extLst>
                <a:ext uri="{FF2B5EF4-FFF2-40B4-BE49-F238E27FC236}">
                  <a16:creationId xmlns:a16="http://schemas.microsoft.com/office/drawing/2014/main" id="{62D28180-7BE7-BA79-FD7F-93866FB90C3A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설정</a:t>
              </a: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6538CEE2-E3DC-B149-D924-3DEBE41EE09F}"/>
              </a:ext>
            </a:extLst>
          </p:cNvPr>
          <p:cNvGrpSpPr/>
          <p:nvPr/>
        </p:nvGrpSpPr>
        <p:grpSpPr>
          <a:xfrm>
            <a:off x="7172323" y="3094792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5" name="모서리가 둥근 직사각형 134">
              <a:extLst>
                <a:ext uri="{FF2B5EF4-FFF2-40B4-BE49-F238E27FC236}">
                  <a16:creationId xmlns:a16="http://schemas.microsoft.com/office/drawing/2014/main" id="{EC1D7CEE-22E1-95F9-497E-0BE259E9D583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6" name="모서리가 둥근 직사각형 4">
              <a:extLst>
                <a:ext uri="{FF2B5EF4-FFF2-40B4-BE49-F238E27FC236}">
                  <a16:creationId xmlns:a16="http://schemas.microsoft.com/office/drawing/2014/main" id="{82E8F6FC-0847-F420-6D47-83EE60ABEE87}"/>
                </a:ext>
              </a:extLst>
            </p:cNvPr>
            <p:cNvSpPr txBox="1"/>
            <p:nvPr/>
          </p:nvSpPr>
          <p:spPr>
            <a:xfrm>
              <a:off x="38117" y="39904"/>
              <a:ext cx="2420878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 err="1"/>
                <a:t>이용기록</a:t>
              </a:r>
              <a:endParaRPr lang="ko-KR" altLang="en-US" sz="1300" b="1" kern="1200" spc="0" dirty="0"/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E8A39315-2B27-C9E3-5919-8118B70C76AC}"/>
              </a:ext>
            </a:extLst>
          </p:cNvPr>
          <p:cNvSpPr txBox="1"/>
          <p:nvPr/>
        </p:nvSpPr>
        <p:spPr>
          <a:xfrm>
            <a:off x="5328084" y="137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UI/UX</a:t>
            </a:r>
            <a:r>
              <a:rPr lang="ko-KR" altLang="en-US" sz="2400" dirty="0">
                <a:solidFill>
                  <a:schemeClr val="bg1"/>
                </a:solidFill>
              </a:rPr>
              <a:t>설계</a:t>
            </a: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55EC173-6296-852D-866E-D19B2EBD0A39}"/>
              </a:ext>
            </a:extLst>
          </p:cNvPr>
          <p:cNvGrpSpPr/>
          <p:nvPr/>
        </p:nvGrpSpPr>
        <p:grpSpPr>
          <a:xfrm>
            <a:off x="7382272" y="4643434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9" name="모서리가 둥근 직사각형 140">
              <a:extLst>
                <a:ext uri="{FF2B5EF4-FFF2-40B4-BE49-F238E27FC236}">
                  <a16:creationId xmlns:a16="http://schemas.microsoft.com/office/drawing/2014/main" id="{A49CD9D6-C975-2CDB-28F7-823F670E3304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0" name="모서리가 둥근 직사각형 4">
              <a:extLst>
                <a:ext uri="{FF2B5EF4-FFF2-40B4-BE49-F238E27FC236}">
                  <a16:creationId xmlns:a16="http://schemas.microsoft.com/office/drawing/2014/main" id="{967A4B16-8617-0AD2-9AF6-82B18674AD87}"/>
                </a:ext>
              </a:extLst>
            </p:cNvPr>
            <p:cNvSpPr txBox="1"/>
            <p:nvPr/>
          </p:nvSpPr>
          <p:spPr>
            <a:xfrm>
              <a:off x="38119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로그아웃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99D783D1-E758-0243-A893-6E22DA1C97B6}"/>
              </a:ext>
            </a:extLst>
          </p:cNvPr>
          <p:cNvGrpSpPr/>
          <p:nvPr/>
        </p:nvGrpSpPr>
        <p:grpSpPr>
          <a:xfrm>
            <a:off x="7377998" y="5232801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2" name="모서리가 둥근 직사각형 147">
              <a:extLst>
                <a:ext uri="{FF2B5EF4-FFF2-40B4-BE49-F238E27FC236}">
                  <a16:creationId xmlns:a16="http://schemas.microsoft.com/office/drawing/2014/main" id="{854CC299-1BB1-265F-6F0D-87773F394ABE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3" name="모서리가 둥근 직사각형 4">
              <a:extLst>
                <a:ext uri="{FF2B5EF4-FFF2-40B4-BE49-F238E27FC236}">
                  <a16:creationId xmlns:a16="http://schemas.microsoft.com/office/drawing/2014/main" id="{D52E73C0-5147-A882-9274-AC7517F6B97F}"/>
                </a:ext>
              </a:extLst>
            </p:cNvPr>
            <p:cNvSpPr txBox="1"/>
            <p:nvPr/>
          </p:nvSpPr>
          <p:spPr>
            <a:xfrm>
              <a:off x="38119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회원탈퇴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2B85563-0740-59DD-796F-A8DB691E5857}"/>
              </a:ext>
            </a:extLst>
          </p:cNvPr>
          <p:cNvGrpSpPr/>
          <p:nvPr/>
        </p:nvGrpSpPr>
        <p:grpSpPr>
          <a:xfrm>
            <a:off x="5148064" y="2650003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5" name="모서리가 둥근 직사각형 150">
              <a:extLst>
                <a:ext uri="{FF2B5EF4-FFF2-40B4-BE49-F238E27FC236}">
                  <a16:creationId xmlns:a16="http://schemas.microsoft.com/office/drawing/2014/main" id="{92DCE6AA-0816-5F1D-91DC-3743E756DB2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6" name="모서리가 둥근 직사각형 4">
              <a:extLst>
                <a:ext uri="{FF2B5EF4-FFF2-40B4-BE49-F238E27FC236}">
                  <a16:creationId xmlns:a16="http://schemas.microsoft.com/office/drawing/2014/main" id="{3878FC65-F68B-FAFB-D023-D1C3862B268F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서울</a:t>
              </a: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1520106C-8F89-B501-D48F-9A4CB91FC077}"/>
              </a:ext>
            </a:extLst>
          </p:cNvPr>
          <p:cNvGrpSpPr/>
          <p:nvPr/>
        </p:nvGrpSpPr>
        <p:grpSpPr>
          <a:xfrm>
            <a:off x="5152304" y="3131029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8" name="모서리가 둥근 직사각형 153">
              <a:extLst>
                <a:ext uri="{FF2B5EF4-FFF2-40B4-BE49-F238E27FC236}">
                  <a16:creationId xmlns:a16="http://schemas.microsoft.com/office/drawing/2014/main" id="{C7E247E7-CEE6-75EA-BB6B-CEFF06C46641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9" name="모서리가 둥근 직사각형 4">
              <a:extLst>
                <a:ext uri="{FF2B5EF4-FFF2-40B4-BE49-F238E27FC236}">
                  <a16:creationId xmlns:a16="http://schemas.microsoft.com/office/drawing/2014/main" id="{C96ED2FA-A079-6725-3AA5-24CB9AB5BED8}"/>
                </a:ext>
              </a:extLst>
            </p:cNvPr>
            <p:cNvSpPr txBox="1"/>
            <p:nvPr/>
          </p:nvSpPr>
          <p:spPr>
            <a:xfrm>
              <a:off x="38118" y="39904"/>
              <a:ext cx="2420880" cy="70461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경기도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DEDCC8B9-1CE7-29F8-BA51-422B39B7033B}"/>
              </a:ext>
            </a:extLst>
          </p:cNvPr>
          <p:cNvGrpSpPr/>
          <p:nvPr/>
        </p:nvGrpSpPr>
        <p:grpSpPr>
          <a:xfrm>
            <a:off x="5148064" y="3643127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1" name="모서리가 둥근 직사각형 156">
              <a:extLst>
                <a:ext uri="{FF2B5EF4-FFF2-40B4-BE49-F238E27FC236}">
                  <a16:creationId xmlns:a16="http://schemas.microsoft.com/office/drawing/2014/main" id="{945AE296-2168-075C-CF66-4C70001BFC2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2" name="모서리가 둥근 직사각형 4">
              <a:extLst>
                <a:ext uri="{FF2B5EF4-FFF2-40B4-BE49-F238E27FC236}">
                  <a16:creationId xmlns:a16="http://schemas.microsoft.com/office/drawing/2014/main" id="{E052BC8F-8EB2-B6FB-5C44-810C7E2158B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인천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B26D7FA-0946-99BE-8A3E-4BAF4A26B257}"/>
              </a:ext>
            </a:extLst>
          </p:cNvPr>
          <p:cNvGrpSpPr/>
          <p:nvPr/>
        </p:nvGrpSpPr>
        <p:grpSpPr>
          <a:xfrm>
            <a:off x="683568" y="2841503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3" name="모서리가 둥근 직사각형 80">
              <a:extLst>
                <a:ext uri="{FF2B5EF4-FFF2-40B4-BE49-F238E27FC236}">
                  <a16:creationId xmlns:a16="http://schemas.microsoft.com/office/drawing/2014/main" id="{27982F83-9CC1-19C0-EB4D-937175D87D61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모서리가 둥근 직사각형 4">
              <a:extLst>
                <a:ext uri="{FF2B5EF4-FFF2-40B4-BE49-F238E27FC236}">
                  <a16:creationId xmlns:a16="http://schemas.microsoft.com/office/drawing/2014/main" id="{FA65C732-F30B-C51D-7D57-E35A53483C30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미션</a:t>
              </a:r>
              <a:r>
                <a:rPr lang="en-US" altLang="ko-KR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비전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51761D5-56CB-CBB0-62A4-AA4DDFFA9C9E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F8B104C-0C48-3A24-9184-BA459A31AAFC}"/>
              </a:ext>
            </a:extLst>
          </p:cNvPr>
          <p:cNvGrpSpPr/>
          <p:nvPr/>
        </p:nvGrpSpPr>
        <p:grpSpPr>
          <a:xfrm>
            <a:off x="383049" y="1558488"/>
            <a:ext cx="1584176" cy="470805"/>
            <a:chOff x="0" y="1785"/>
            <a:chExt cx="2497115" cy="780851"/>
          </a:xfrm>
          <a:solidFill>
            <a:srgbClr val="FFFF66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3" name="모서리가 둥근 직사각형 11">
              <a:extLst>
                <a:ext uri="{FF2B5EF4-FFF2-40B4-BE49-F238E27FC236}">
                  <a16:creationId xmlns:a16="http://schemas.microsoft.com/office/drawing/2014/main" id="{582FF719-7B8C-C725-D546-5566A3D73D79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4" name="모서리가 둥근 직사각형 4">
              <a:extLst>
                <a:ext uri="{FF2B5EF4-FFF2-40B4-BE49-F238E27FC236}">
                  <a16:creationId xmlns:a16="http://schemas.microsoft.com/office/drawing/2014/main" id="{A400EE94-4C68-CD77-9712-4C5967C5215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사업소개</a:t>
              </a:r>
              <a:endParaRPr lang="ko-KR" altLang="en-US" sz="1300" b="1" kern="1200" spc="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32FCACE-3F8C-9DCB-C145-50D66688290B}"/>
              </a:ext>
            </a:extLst>
          </p:cNvPr>
          <p:cNvGrpSpPr/>
          <p:nvPr/>
        </p:nvGrpSpPr>
        <p:grpSpPr>
          <a:xfrm>
            <a:off x="6011509" y="697524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6" name="모서리가 둥근 직사각형 113">
              <a:extLst>
                <a:ext uri="{FF2B5EF4-FFF2-40B4-BE49-F238E27FC236}">
                  <a16:creationId xmlns:a16="http://schemas.microsoft.com/office/drawing/2014/main" id="{6D7BF4E6-2E1B-5998-899B-3BBF8D0E09E5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모서리가 둥근 직사각형 4">
              <a:extLst>
                <a:ext uri="{FF2B5EF4-FFF2-40B4-BE49-F238E27FC236}">
                  <a16:creationId xmlns:a16="http://schemas.microsoft.com/office/drawing/2014/main" id="{386E46DD-2377-EE98-6912-A7EE85A8EBD1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solidFill>
              <a:srgbClr val="DAF4F4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A5086DB-49B0-B869-070A-7EA228807472}"/>
              </a:ext>
            </a:extLst>
          </p:cNvPr>
          <p:cNvGrpSpPr/>
          <p:nvPr/>
        </p:nvGrpSpPr>
        <p:grpSpPr>
          <a:xfrm>
            <a:off x="2915816" y="3943934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6" name="모서리가 둥근 직사각형 122">
              <a:extLst>
                <a:ext uri="{FF2B5EF4-FFF2-40B4-BE49-F238E27FC236}">
                  <a16:creationId xmlns:a16="http://schemas.microsoft.com/office/drawing/2014/main" id="{B1D6CB40-EF47-B55F-0B3F-5E335072764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모서리가 둥근 직사각형 4">
              <a:extLst>
                <a:ext uri="{FF2B5EF4-FFF2-40B4-BE49-F238E27FC236}">
                  <a16:creationId xmlns:a16="http://schemas.microsoft.com/office/drawing/2014/main" id="{D6E6AC0C-9629-FDC8-C1FF-6F4C0F4CB86A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자주묻는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질문</a:t>
              </a:r>
              <a:endParaRPr lang="ko-KR" altLang="en-US" sz="1300" b="1" kern="1200" spc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186F270-3AD0-6581-C3D5-35178CA0D249}"/>
              </a:ext>
            </a:extLst>
          </p:cNvPr>
          <p:cNvGrpSpPr/>
          <p:nvPr/>
        </p:nvGrpSpPr>
        <p:grpSpPr>
          <a:xfrm>
            <a:off x="2714146" y="2226113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9" name="모서리가 둥근 직사각형 63">
              <a:extLst>
                <a:ext uri="{FF2B5EF4-FFF2-40B4-BE49-F238E27FC236}">
                  <a16:creationId xmlns:a16="http://schemas.microsoft.com/office/drawing/2014/main" id="{343ED90F-7621-911F-7875-F317BFFF56DA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모서리가 둥근 직사각형 4">
              <a:extLst>
                <a:ext uri="{FF2B5EF4-FFF2-40B4-BE49-F238E27FC236}">
                  <a16:creationId xmlns:a16="http://schemas.microsoft.com/office/drawing/2014/main" id="{8C1BE7AF-A247-5375-A846-86076C9AD734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이용방법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0993084-0570-64F2-8FCF-9868B9288EA3}"/>
              </a:ext>
            </a:extLst>
          </p:cNvPr>
          <p:cNvGrpSpPr/>
          <p:nvPr/>
        </p:nvGrpSpPr>
        <p:grpSpPr>
          <a:xfrm>
            <a:off x="2738328" y="3528240"/>
            <a:ext cx="1584176" cy="334208"/>
            <a:chOff x="0" y="1785"/>
            <a:chExt cx="2497115" cy="78085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2" name="모서리가 둥근 직사각형 95">
              <a:extLst>
                <a:ext uri="{FF2B5EF4-FFF2-40B4-BE49-F238E27FC236}">
                  <a16:creationId xmlns:a16="http://schemas.microsoft.com/office/drawing/2014/main" id="{EF236CBC-7B02-0FD7-1C71-EF5E36496CC7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모서리가 둥근 직사각형 4">
              <a:extLst>
                <a:ext uri="{FF2B5EF4-FFF2-40B4-BE49-F238E27FC236}">
                  <a16:creationId xmlns:a16="http://schemas.microsoft.com/office/drawing/2014/main" id="{9698EBE4-7485-CCBB-064E-FE65777DC9E3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/>
                <a:t>고객지원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FABA07D-18B2-A6B3-F4F0-1AD72D708260}"/>
              </a:ext>
            </a:extLst>
          </p:cNvPr>
          <p:cNvGrpSpPr/>
          <p:nvPr/>
        </p:nvGrpSpPr>
        <p:grpSpPr>
          <a:xfrm>
            <a:off x="2939186" y="2646573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5" name="모서리가 둥근 직사각형 109">
              <a:extLst>
                <a:ext uri="{FF2B5EF4-FFF2-40B4-BE49-F238E27FC236}">
                  <a16:creationId xmlns:a16="http://schemas.microsoft.com/office/drawing/2014/main" id="{EF8AF036-353B-3EDD-8719-765FB6FA71C2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모서리가 둥근 직사각형 4">
              <a:extLst>
                <a:ext uri="{FF2B5EF4-FFF2-40B4-BE49-F238E27FC236}">
                  <a16:creationId xmlns:a16="http://schemas.microsoft.com/office/drawing/2014/main" id="{86627528-6841-CC2B-7766-56953B5276B8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사용법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D7478C-E920-FC42-1570-43AC2F3CA258}"/>
              </a:ext>
            </a:extLst>
          </p:cNvPr>
          <p:cNvGrpSpPr/>
          <p:nvPr/>
        </p:nvGrpSpPr>
        <p:grpSpPr>
          <a:xfrm>
            <a:off x="2931265" y="3107780"/>
            <a:ext cx="1184996" cy="334208"/>
            <a:chOff x="0" y="1785"/>
            <a:chExt cx="2497115" cy="780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8" name="모서리가 둥근 직사각형 119">
              <a:extLst>
                <a:ext uri="{FF2B5EF4-FFF2-40B4-BE49-F238E27FC236}">
                  <a16:creationId xmlns:a16="http://schemas.microsoft.com/office/drawing/2014/main" id="{043BF35F-9D95-F3A8-439F-5949A3FD2913}"/>
                </a:ext>
              </a:extLst>
            </p:cNvPr>
            <p:cNvSpPr/>
            <p:nvPr/>
          </p:nvSpPr>
          <p:spPr>
            <a:xfrm>
              <a:off x="0" y="1785"/>
              <a:ext cx="2497115" cy="78085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모서리가 둥근 직사각형 4">
              <a:extLst>
                <a:ext uri="{FF2B5EF4-FFF2-40B4-BE49-F238E27FC236}">
                  <a16:creationId xmlns:a16="http://schemas.microsoft.com/office/drawing/2014/main" id="{F0A345B5-E7EB-4780-0078-26FDEB52C25B}"/>
                </a:ext>
              </a:extLst>
            </p:cNvPr>
            <p:cNvSpPr txBox="1"/>
            <p:nvPr/>
          </p:nvSpPr>
          <p:spPr>
            <a:xfrm>
              <a:off x="38118" y="39903"/>
              <a:ext cx="2420879" cy="7046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24765" rIns="49530" bIns="2476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spc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 수칙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0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678</Words>
  <Application>Microsoft Office PowerPoint</Application>
  <PresentationFormat>화면 슬라이드 쇼(4:3)</PresentationFormat>
  <Paragraphs>255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나눔고딕 ExtraBold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505</cp:lastModifiedBy>
  <cp:revision>33</cp:revision>
  <dcterms:created xsi:type="dcterms:W3CDTF">2016-11-03T20:47:04Z</dcterms:created>
  <dcterms:modified xsi:type="dcterms:W3CDTF">2022-06-03T00:47:12Z</dcterms:modified>
</cp:coreProperties>
</file>