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5616"/>
    <p:restoredTop sz="94807"/>
  </p:normalViewPr>
  <p:slideViewPr>
    <p:cSldViewPr>
      <p:cViewPr varScale="1">
        <p:scale>
          <a:sx n="73" d="100"/>
          <a:sy n="73" d="100"/>
        </p:scale>
        <p:origin x="1476" y="72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 smtClean="0"/>
            <a:t>  </a:t>
          </a:r>
          <a:r>
            <a:rPr lang="ko-KR" altLang="en-US" b="1" dirty="0" smtClean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 smtClean="0"/>
            <a:t>Subject </a:t>
          </a:r>
        </a:p>
        <a:p>
          <a:pPr latinLnBrk="1"/>
          <a:r>
            <a:rPr lang="en-US" altLang="ko-KR" b="1" spc="0" dirty="0" smtClean="0"/>
            <a:t>Subject</a:t>
          </a:r>
          <a:endParaRPr lang="ko-KR" altLang="en-US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내용을 입력하세요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 smtClean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drawing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 smtClean="0">
                <a:solidFill>
                  <a:schemeClr val="tx2"/>
                </a:solidFill>
              </a:rPr>
              <a:t>피피티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5771C21-3757-4199-83DE-22960358A2A5}" type="datetime1">
              <a:rPr lang="ko-KR" altLang="en-US"/>
              <a:pPr lvl="0"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Relationship Id="rId3" Type="http://schemas.openxmlformats.org/officeDocument/2006/relationships/diagramData" Target="../diagrams/data1.xml"  /><Relationship Id="rId4" Type="http://schemas.openxmlformats.org/officeDocument/2006/relationships/diagramLayout" Target="../diagrams/layout1.xml"  /><Relationship Id="rId5" Type="http://schemas.openxmlformats.org/officeDocument/2006/relationships/diagramQuickStyle" Target="../diagrams/quickStyle1.xml"  /><Relationship Id="rId6" Type="http://schemas.openxmlformats.org/officeDocument/2006/relationships/diagramColors" Target="../diagrams/colors1.xml"  /><Relationship Id="rId7" Type="http://schemas.microsoft.com/office/2007/relationships/diagramDrawing" Target="../diagrams/drawing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Relationship Id="rId3" Type="http://schemas.openxmlformats.org/officeDocument/2006/relationships/diagramData" Target="../diagrams/data2.xml"  /><Relationship Id="rId4" Type="http://schemas.openxmlformats.org/officeDocument/2006/relationships/diagramLayout" Target="../diagrams/layout2.xml"  /><Relationship Id="rId5" Type="http://schemas.openxmlformats.org/officeDocument/2006/relationships/diagramQuickStyle" Target="../diagrams/quickStyle2.xml"  /><Relationship Id="rId6" Type="http://schemas.openxmlformats.org/officeDocument/2006/relationships/diagramColors" Target="../diagrams/colors2.xml"  /><Relationship Id="rId7" Type="http://schemas.microsoft.com/office/2007/relationships/diagramDrawing" Target="../diagrams/drawing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Relationship Id="rId5" Type="http://schemas.openxmlformats.org/officeDocument/2006/relationships/image" Target="../media/image7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3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1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조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UIUX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설계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>
              <a:lnSpc>
                <a:spcPct val="200000"/>
              </a:lnSpc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 smtClean="0"/>
              <a:t>	</a:t>
            </a:r>
            <a:r>
              <a:rPr lang="ko-KR" altLang="en-US" b="1" dirty="0" smtClean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 smtClean="0">
                <a:solidFill>
                  <a:schemeClr val="tx2"/>
                </a:solidFill>
              </a:rPr>
              <a:t>피피티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 smtClean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739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소제목을 입력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err="1" smtClean="0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/>
              <a:t>“</a:t>
            </a:r>
            <a:r>
              <a:rPr lang="ko-KR" altLang="en-US" sz="1600" b="1" dirty="0" err="1" smtClean="0"/>
              <a:t>피피티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을 만들기는 너무나 귀찮은 일이다</a:t>
            </a:r>
            <a:r>
              <a:rPr lang="en-US" altLang="ko-KR" sz="1600" b="1" dirty="0" smtClean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①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②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③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④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19" y="80628"/>
            <a:ext cx="4212469" cy="822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spc="-292">
                <a:solidFill>
                  <a:schemeClr val="bg1"/>
                </a:solidFill>
              </a:rPr>
              <a:t>유저 시나리오</a:t>
            </a:r>
            <a:endParaRPr lang="ko-KR" altLang="en-US" sz="2400" b="1" spc="-292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ko-KR" altLang="en-US" sz="2400" b="1" spc="-292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1200">
                <a:solidFill>
                  <a:schemeClr val="bg1"/>
                </a:solidFill>
              </a:rPr>
              <a:t>과목이름이나 영문타이틀</a:t>
            </a:r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504854" y="1528948"/>
          <a:ext cx="8134290" cy="434832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78230"/>
                <a:gridCol w="2987608"/>
                <a:gridCol w="2034226"/>
                <a:gridCol w="2034226"/>
              </a:tblGrid>
              <a:tr h="10429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 sz="1600"/>
                        <a:t>시나리오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무릎에 통증이 느껴져서 더이상은 자전거를 타고 등하교 할 수 없다.</a:t>
                      </a:r>
                      <a:endParaRPr lang="ko-KR" altLang="en-US" sz="1400"/>
                    </a:p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앞으로는 집근처에 있는 킥보드를 이용해보는 것은 어떨까?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가장 가까운 곳에 있는 킥보드를 이용한다.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킥보드 이용을 마치고 반납하고자 한다.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807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니즈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등하굣길 근처에 있는 모든 킥보드를 바로 이용하고 싶다.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400"/>
                        <a:t>IT</a:t>
                      </a:r>
                      <a:r>
                        <a:rPr lang="ko-KR" altLang="en-US" sz="1400"/>
                        <a:t>기기에 미숙해 킥보드사에 관계없이 동일한 방법으로 간단하게 이용하고 싶다. 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반납또한 쉽고 간단한 절차로 이루어졌으면 한다.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100061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사용자행동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킥보드 사이트를 통해 근처 킥보드의 위치를 검색하고 이용한다.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'킥보드를 이용하기' 버튼을 누른다.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'킥보드를 반납하기' 버튼을 누른다.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13239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  <a:p>
                      <a:pPr>
                        <a:defRPr lang="ko-KR" altLang="en-US"/>
                      </a:pP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  <a:p>
                      <a:pPr>
                        <a:defRPr lang="ko-KR" altLang="en-US"/>
                      </a:pPr>
                      <a:endParaRPr lang="ko-KR" altLang="en-US" sz="1400"/>
                    </a:p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       </a:t>
                      </a:r>
                      <a:endParaRPr lang="ko-KR" altLang="en-US" sz="1400"/>
                    </a:p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위치 기반 검색 기능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  <a:p>
                      <a:pPr>
                        <a:defRPr lang="ko-KR" altLang="en-US"/>
                      </a:pPr>
                      <a:endParaRPr lang="ko-KR" altLang="en-US" sz="1400"/>
                    </a:p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이용하기 버튼을 누르면 킥보드의 잠금이 해제되는 기능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  <a:p>
                      <a:pPr>
                        <a:defRPr lang="ko-KR" altLang="en-US"/>
                      </a:pPr>
                      <a:endParaRPr lang="ko-KR" altLang="en-US" sz="1400"/>
                    </a:p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반납하기 버튼을 누르면 킥보드가 잠금설정되는 기능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19" y="80628"/>
            <a:ext cx="4212469" cy="822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spc="-292">
                <a:solidFill>
                  <a:schemeClr val="bg1"/>
                </a:solidFill>
              </a:rPr>
              <a:t>유저 시나리오</a:t>
            </a:r>
            <a:endParaRPr lang="ko-KR" altLang="en-US" sz="2400" b="1" spc="-292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ko-KR" altLang="en-US" sz="2400" b="1" spc="-292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</a:t>
            </a:r>
            <a:r>
              <a:rPr lang="ko-KR" altLang="en-US" sz="2400">
                <a:solidFill>
                  <a:schemeClr val="bg1"/>
                </a:solidFill>
                <a:latin typeface="HY헤드라인M"/>
                <a:ea typeface="HY헤드라인M"/>
              </a:rPr>
              <a:t>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1200">
                <a:solidFill>
                  <a:schemeClr val="bg1"/>
                </a:solidFill>
              </a:rPr>
              <a:t>과목이름이나 영문타이틀</a:t>
            </a:r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504854" y="1528948"/>
          <a:ext cx="8134290" cy="434832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78230"/>
                <a:gridCol w="7056060"/>
              </a:tblGrid>
              <a:tr h="10429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 sz="1600"/>
                        <a:t>시나리오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킥보드를 이용하기 위해서 면허증을 등록하고자 한다.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807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니즈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간단하게 면허증을 기입할 수 있으면 좋겠다.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100061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사용자행동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면허증을 입력란에 기입한다.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13239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  <a:p>
                      <a:pPr>
                        <a:defRPr lang="ko-KR" altLang="en-US"/>
                      </a:pP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면허증을 등록하는 기능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3039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935" y="116631"/>
            <a:ext cx="1935479" cy="491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600" b="1" spc="-316">
                <a:solidFill>
                  <a:schemeClr val="bg1"/>
                </a:solidFill>
              </a:rPr>
              <a:t>정보구조설계</a:t>
            </a:r>
            <a:endParaRPr lang="ko-KR" altLang="en-US" sz="2600" b="1" spc="-316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1200">
                <a:solidFill>
                  <a:schemeClr val="bg1"/>
                </a:solidFill>
              </a:rPr>
              <a:t>과목이름이나 영문타이틀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5220072" y="3032955"/>
            <a:ext cx="1800200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킥보드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이용하기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3239852" y="3068960"/>
            <a:ext cx="1800200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킥보드 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검색하기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7092280" y="2960947"/>
            <a:ext cx="1800200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킥보드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반납하기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7272300" y="5409220"/>
            <a:ext cx="144016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요금계산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4788024" y="944723"/>
            <a:ext cx="4248472" cy="97210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메인 메뉴</a:t>
            </a:r>
            <a:endParaRPr lang="ko-KR" altLang="en-US"/>
          </a:p>
        </p:txBody>
      </p:sp>
      <p:cxnSp>
        <p:nvCxnSpPr>
          <p:cNvPr id="20" name=""/>
          <p:cNvCxnSpPr>
            <a:stCxn id="19" idx="4"/>
            <a:endCxn id="14" idx="0"/>
          </p:cNvCxnSpPr>
          <p:nvPr/>
        </p:nvCxnSpPr>
        <p:spPr>
          <a:xfrm rot="10800000" flipV="1">
            <a:off x="4139952" y="1916831"/>
            <a:ext cx="2772308" cy="11521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"/>
          <p:cNvCxnSpPr>
            <a:stCxn id="19" idx="4"/>
            <a:endCxn id="15" idx="0"/>
          </p:cNvCxnSpPr>
          <p:nvPr/>
        </p:nvCxnSpPr>
        <p:spPr>
          <a:xfrm>
            <a:off x="6912260" y="1916831"/>
            <a:ext cx="1080120" cy="1044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"/>
          <p:cNvCxnSpPr>
            <a:stCxn id="19" idx="4"/>
            <a:endCxn id="13" idx="0"/>
          </p:cNvCxnSpPr>
          <p:nvPr/>
        </p:nvCxnSpPr>
        <p:spPr>
          <a:xfrm rot="5400000">
            <a:off x="5958154" y="2078849"/>
            <a:ext cx="1116123" cy="7920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"/>
          <p:cNvCxnSpPr>
            <a:stCxn id="15" idx="4"/>
            <a:endCxn id="18" idx="0"/>
          </p:cNvCxnSpPr>
          <p:nvPr/>
        </p:nvCxnSpPr>
        <p:spPr>
          <a:xfrm rot="16200000" flipH="1">
            <a:off x="7452320" y="4869160"/>
            <a:ext cx="10801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"/>
          <p:cNvSpPr/>
          <p:nvPr/>
        </p:nvSpPr>
        <p:spPr>
          <a:xfrm>
            <a:off x="827583" y="3104964"/>
            <a:ext cx="1800200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면허증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등록하기</a:t>
            </a: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683568" y="1124744"/>
            <a:ext cx="3384376" cy="97210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좌측 상단</a:t>
            </a:r>
            <a:endParaRPr lang="ko-KR" altLang="en-US"/>
          </a:p>
        </p:txBody>
      </p:sp>
      <p:cxnSp>
        <p:nvCxnSpPr>
          <p:cNvPr id="27" name=""/>
          <p:cNvCxnSpPr>
            <a:stCxn id="25" idx="4"/>
            <a:endCxn id="24" idx="0"/>
          </p:cNvCxnSpPr>
          <p:nvPr/>
        </p:nvCxnSpPr>
        <p:spPr>
          <a:xfrm rot="5400000">
            <a:off x="1547664" y="2276872"/>
            <a:ext cx="1008112" cy="64807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3039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2435" y="116631"/>
            <a:ext cx="2326005" cy="491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600" b="1" spc="-316">
                <a:solidFill>
                  <a:schemeClr val="bg1"/>
                </a:solidFill>
              </a:rPr>
              <a:t>네이게이션 구조</a:t>
            </a:r>
            <a:endParaRPr lang="ko-KR" altLang="en-US" sz="2600" b="1" spc="-316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1200">
                <a:solidFill>
                  <a:schemeClr val="bg1"/>
                </a:solidFill>
              </a:rPr>
              <a:t>과목이름이나 영문타이틀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2591779" y="2708920"/>
            <a:ext cx="1800200" cy="828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킥보드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검색하기</a:t>
            </a: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611560" y="728700"/>
            <a:ext cx="1800200" cy="828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면허증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등록하기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6300192" y="2708920"/>
            <a:ext cx="1800200" cy="828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킥보드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반납하기</a:t>
            </a: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4463988" y="2708920"/>
            <a:ext cx="1800200" cy="828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킥보드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이용하기</a:t>
            </a: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3455876" y="1880827"/>
            <a:ext cx="3852428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메인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/>
              <a:t>심플한 </a:t>
            </a:r>
            <a:r>
              <a:rPr lang="ko-KR" altLang="en-US" b="1" spc="-150" dirty="0" err="1" smtClean="0"/>
              <a:t>피피티를</a:t>
            </a:r>
            <a:r>
              <a:rPr lang="ko-KR" altLang="en-US" b="1" spc="-150" dirty="0" smtClean="0"/>
              <a:t> 찾을 수 있는 가장 쉬운 방법</a:t>
            </a:r>
            <a:endParaRPr lang="en-US" altLang="ko-KR" b="1" spc="-150" dirty="0" smtClean="0"/>
          </a:p>
          <a:p>
            <a:pPr algn="ctr"/>
            <a:r>
              <a:rPr lang="ko-KR" altLang="en-US" sz="1400" b="1" spc="-150" dirty="0" err="1" smtClean="0">
                <a:latin typeface="+mn-ea"/>
              </a:rPr>
              <a:t>민희블로그에</a:t>
            </a:r>
            <a:r>
              <a:rPr lang="ko-KR" altLang="en-US" sz="1400" b="1" spc="-150" dirty="0" smtClean="0">
                <a:latin typeface="+mn-ea"/>
              </a:rPr>
              <a:t> 접속하여 </a:t>
            </a:r>
            <a:r>
              <a:rPr lang="ko-KR" altLang="en-US" sz="1400" b="1" spc="-150" dirty="0" err="1" smtClean="0">
                <a:latin typeface="+mn-ea"/>
              </a:rPr>
              <a:t>댓글을</a:t>
            </a:r>
            <a:r>
              <a:rPr lang="ko-KR" altLang="en-US" sz="1400" b="1" spc="-150" dirty="0" smtClean="0">
                <a:latin typeface="+mn-ea"/>
              </a:rPr>
              <a:t> 남긴 뒤 </a:t>
            </a:r>
            <a:r>
              <a:rPr lang="ko-KR" altLang="en-US" sz="1400" b="1" spc="-150" dirty="0" err="1" smtClean="0">
                <a:latin typeface="+mn-ea"/>
              </a:rPr>
              <a:t>심플한피피티를</a:t>
            </a:r>
            <a:r>
              <a:rPr lang="ko-KR" altLang="en-US" sz="1400" b="1" spc="-150" dirty="0" smtClean="0">
                <a:latin typeface="+mn-ea"/>
              </a:rPr>
              <a:t> 사용한다</a:t>
            </a:r>
            <a:r>
              <a:rPr lang="en-US" altLang="ko-KR" sz="1400" b="1" spc="-150" dirty="0" smtClean="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 smtClean="0"/>
              <a:t>“</a:t>
            </a:r>
            <a:r>
              <a:rPr lang="ko-KR" altLang="en-US" sz="2000" b="1" spc="-150" dirty="0" err="1" smtClean="0"/>
              <a:t>민희블로그</a:t>
            </a:r>
            <a:r>
              <a:rPr lang="en-US" altLang="ko-KR" sz="2000" b="1" spc="-150" dirty="0" smtClean="0"/>
              <a:t>”</a:t>
            </a:r>
            <a:r>
              <a:rPr lang="ko-KR" altLang="en-US" sz="2000" spc="-150" dirty="0" smtClean="0"/>
              <a:t>는 심플한 피피티를 얻을 수 있는 좋은 </a:t>
            </a:r>
            <a:r>
              <a:rPr lang="ko-KR" altLang="en-US" sz="2000" spc="-150" dirty="0" err="1" smtClean="0"/>
              <a:t>블로그</a:t>
            </a:r>
            <a:r>
              <a:rPr lang="ko-KR" altLang="en-US" sz="2000" spc="-150" dirty="0" smtClean="0"/>
              <a:t> 이다</a:t>
            </a:r>
            <a:r>
              <a:rPr lang="en-US" altLang="ko-KR" sz="2000" spc="-150" dirty="0" smtClean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/>
              <a:t>예</a:t>
            </a:r>
            <a:r>
              <a:rPr lang="en-US" altLang="ko-KR" sz="1400" spc="-150" dirty="0" smtClean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 smtClean="0"/>
              <a:t>그냥 최대한 단순하게 표현을 하도록 한다</a:t>
            </a:r>
            <a:r>
              <a:rPr lang="en-US" altLang="ko-KR" sz="1600" spc="-150" dirty="0" smtClean="0"/>
              <a:t>.</a:t>
            </a:r>
          </a:p>
          <a:p>
            <a:pPr fontAlgn="base"/>
            <a:r>
              <a:rPr lang="ko-KR" altLang="en-US" sz="1600" spc="-150" dirty="0" smtClean="0"/>
              <a:t>색은 </a:t>
            </a:r>
            <a:r>
              <a:rPr lang="en-US" altLang="ko-KR" sz="1600" spc="-150" dirty="0" smtClean="0"/>
              <a:t>4</a:t>
            </a:r>
            <a:r>
              <a:rPr lang="ko-KR" altLang="en-US" sz="1600" spc="-150" dirty="0" smtClean="0"/>
              <a:t>가지 이상을 사용하지 않는 것이  바람직하다고 생각한다</a:t>
            </a:r>
            <a:r>
              <a:rPr lang="en-US" altLang="ko-KR" sz="1600" spc="-150" dirty="0" smtClean="0"/>
              <a:t>.</a:t>
            </a:r>
            <a:endParaRPr lang="ko-KR" altLang="en-US" sz="16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en-US" altLang="ko-KR" dirty="0" smtClean="0"/>
          </a:p>
          <a:p>
            <a:r>
              <a:rPr lang="en-US" altLang="ko-KR" dirty="0" smtClean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내용을 입력하세요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내용을 입력하세요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LG</ep:Company>
  <ep:Words>448</ep:Words>
  <ep:PresentationFormat>화면 슬라이드 쇼(4:3)</ep:PresentationFormat>
  <ep:Paragraphs>224</ep:Paragraphs>
  <ep:Slides>15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2016-11-03T20:47:04.000</dcterms:created>
  <dc:creator>minhee park</dc:creator>
  <cp:lastModifiedBy>tnals</cp:lastModifiedBy>
  <dcterms:modified xsi:type="dcterms:W3CDTF">2022-06-02T19:59:06.179</dcterms:modified>
  <cp:revision>30</cp:revision>
  <dc:title>슬라이드 1</dc:title>
</cp:coreProperties>
</file>