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1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5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7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6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F2309-3545-4CA9-A823-0B7984807D2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A7A0-0DA5-4EFF-A740-45D1ADF93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18061" y="1306312"/>
            <a:ext cx="2292910" cy="13152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 출력</a:t>
            </a:r>
            <a:endParaRPr lang="en-US" altLang="ko-KR" dirty="0" smtClean="0"/>
          </a:p>
        </p:txBody>
      </p:sp>
      <p:sp>
        <p:nvSpPr>
          <p:cNvPr id="24" name="타원 23"/>
          <p:cNvSpPr/>
          <p:nvPr/>
        </p:nvSpPr>
        <p:spPr>
          <a:xfrm>
            <a:off x="56724" y="569819"/>
            <a:ext cx="2768079" cy="89582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킥보드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서비스  시작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2531325" y="1395350"/>
            <a:ext cx="863434" cy="702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136555" y="739097"/>
            <a:ext cx="1963824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위치검색</a:t>
            </a:r>
            <a:endParaRPr lang="en-US" altLang="ko-KR" dirty="0" smtClean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435645" y="2621575"/>
            <a:ext cx="0" cy="1210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136555" y="1855052"/>
            <a:ext cx="1903812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7143301" y="3122306"/>
            <a:ext cx="1995461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반납하기</a:t>
            </a:r>
            <a:endParaRPr lang="en-US" altLang="ko-KR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273179" y="3831771"/>
            <a:ext cx="2445404" cy="103519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2" name="타원 51"/>
          <p:cNvSpPr/>
          <p:nvPr/>
        </p:nvSpPr>
        <p:spPr>
          <a:xfrm>
            <a:off x="4905245" y="431817"/>
            <a:ext cx="2768079" cy="89582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킥보드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위치를 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905245" y="1519836"/>
            <a:ext cx="2768079" cy="89582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킥보드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이용하고자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9115778" y="2242428"/>
            <a:ext cx="53622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667399" y="1828770"/>
            <a:ext cx="1900433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2696665" y="4220745"/>
            <a:ext cx="1691158" cy="642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499429" y="4929550"/>
            <a:ext cx="2445404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면허증등록</a:t>
            </a:r>
            <a:endParaRPr lang="en-US" altLang="ko-KR" dirty="0" smtClean="0"/>
          </a:p>
        </p:txBody>
      </p:sp>
      <p:sp>
        <p:nvSpPr>
          <p:cNvPr id="79" name="직사각형 78"/>
          <p:cNvSpPr/>
          <p:nvPr/>
        </p:nvSpPr>
        <p:spPr>
          <a:xfrm>
            <a:off x="4499429" y="3695531"/>
            <a:ext cx="2445404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</a:t>
            </a:r>
            <a:endParaRPr lang="en-US" altLang="ko-KR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4503100" y="5968764"/>
            <a:ext cx="2445404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5340542" y="1168768"/>
            <a:ext cx="1574810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4880471" y="2692828"/>
            <a:ext cx="2768079" cy="89582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킥보드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반납하고자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703938" y="3202690"/>
            <a:ext cx="1863894" cy="82731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요금계산</a:t>
            </a:r>
            <a:endParaRPr lang="en-US" altLang="ko-KR" dirty="0" smtClean="0"/>
          </a:p>
        </p:txBody>
      </p:sp>
      <p:sp>
        <p:nvSpPr>
          <p:cNvPr id="108" name="직사각형 107"/>
          <p:cNvSpPr/>
          <p:nvPr/>
        </p:nvSpPr>
        <p:spPr>
          <a:xfrm>
            <a:off x="3409123" y="886351"/>
            <a:ext cx="1877518" cy="121822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en-US" altLang="ko-KR" dirty="0" smtClean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5477106" y="1168768"/>
            <a:ext cx="0" cy="1137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477106" y="2306517"/>
            <a:ext cx="0" cy="1137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V="1">
            <a:off x="5504500" y="3444264"/>
            <a:ext cx="1574810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9138762" y="3535963"/>
            <a:ext cx="53622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>
            <a:off x="2823340" y="5332843"/>
            <a:ext cx="1564483" cy="51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2794896" y="4294160"/>
            <a:ext cx="32621" cy="20560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2858887" y="6341016"/>
            <a:ext cx="152893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타원 164"/>
          <p:cNvSpPr/>
          <p:nvPr/>
        </p:nvSpPr>
        <p:spPr>
          <a:xfrm>
            <a:off x="2298228" y="3449573"/>
            <a:ext cx="2518252" cy="89582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이용법을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알고자 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2181678" y="3334003"/>
            <a:ext cx="2768079" cy="89582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/>
          <p:cNvSpPr/>
          <p:nvPr/>
        </p:nvSpPr>
        <p:spPr>
          <a:xfrm>
            <a:off x="2259159" y="4590919"/>
            <a:ext cx="2621312" cy="82016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면허등록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하고자 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2332173" y="5559900"/>
            <a:ext cx="2658930" cy="836861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하고자 함</a:t>
            </a:r>
            <a:endParaRPr lang="ko-KR" altLang="en-US" dirty="0"/>
          </a:p>
        </p:txBody>
      </p:sp>
      <p:cxnSp>
        <p:nvCxnSpPr>
          <p:cNvPr id="176" name="직선 화살표 연결선 175"/>
          <p:cNvCxnSpPr/>
          <p:nvPr/>
        </p:nvCxnSpPr>
        <p:spPr>
          <a:xfrm flipV="1">
            <a:off x="5492506" y="2340550"/>
            <a:ext cx="1574810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H="1">
            <a:off x="1474298" y="4879158"/>
            <a:ext cx="14613" cy="8417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329263" y="5708717"/>
            <a:ext cx="2212765" cy="9738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en-US" altLang="ko-KR" dirty="0" smtClean="0"/>
          </a:p>
        </p:txBody>
      </p:sp>
      <p:sp>
        <p:nvSpPr>
          <p:cNvPr id="182" name="타원 181"/>
          <p:cNvSpPr/>
          <p:nvPr/>
        </p:nvSpPr>
        <p:spPr>
          <a:xfrm>
            <a:off x="-547512" y="4800698"/>
            <a:ext cx="2768079" cy="89582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조회하고자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0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10</cp:revision>
  <dcterms:created xsi:type="dcterms:W3CDTF">2022-06-03T06:11:47Z</dcterms:created>
  <dcterms:modified xsi:type="dcterms:W3CDTF">2022-06-03T08:00:48Z</dcterms:modified>
</cp:coreProperties>
</file>