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 smtClean="0">
                  <a:solidFill>
                    <a:prstClr val="white"/>
                  </a:solidFill>
                </a:rPr>
                <a:t>조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945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06236" y="4416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동기부여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663978" y="4442070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불만사항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81216" y="5006998"/>
            <a:ext cx="3827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익숙하지 않은 </a:t>
            </a: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이용법에 대해 간결한 </a:t>
            </a:r>
            <a:r>
              <a:rPr lang="ko-KR" altLang="en-US" sz="1200" dirty="0" smtClean="0"/>
              <a:t>사용법 및 단순한 </a:t>
            </a:r>
            <a:r>
              <a:rPr lang="ko-KR" altLang="en-US" sz="1200" dirty="0" smtClean="0"/>
              <a:t>화면구성이 필요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이용료에 대한 </a:t>
            </a:r>
            <a:r>
              <a:rPr lang="ko-KR" altLang="en-US" sz="1200" dirty="0" err="1" smtClean="0"/>
              <a:t>계좌연결</a:t>
            </a:r>
            <a:r>
              <a:rPr lang="ko-KR" altLang="en-US" sz="1200" dirty="0" err="1" smtClean="0"/>
              <a:t>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간결한게</a:t>
            </a:r>
            <a:r>
              <a:rPr lang="ko-KR" altLang="en-US" sz="1200" dirty="0" smtClean="0"/>
              <a:t> 구성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이용방법 및 </a:t>
            </a:r>
            <a:r>
              <a:rPr lang="ko-KR" altLang="en-US" sz="1200" dirty="0" err="1" smtClean="0"/>
              <a:t>반납방법</a:t>
            </a:r>
            <a:r>
              <a:rPr lang="ko-KR" altLang="en-US" sz="1200" dirty="0" smtClean="0"/>
              <a:t> 통일 </a:t>
            </a:r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7030442" y="2488802"/>
            <a:ext cx="36666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프리랜서로 일 하고 있는 </a:t>
            </a:r>
            <a:r>
              <a:rPr lang="ko-KR" altLang="en-US" sz="1200" dirty="0" err="1" smtClean="0"/>
              <a:t>박영은</a:t>
            </a:r>
            <a:r>
              <a:rPr lang="ko-KR" altLang="en-US" sz="1200" dirty="0" err="1" smtClean="0"/>
              <a:t>씨는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미팅을 위해 사무실 근처로 짧은 거리를 이동할 일이 많다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대중교통을 이용하여 사무실까지 도보로 이동하기에는 거리가 있는 편이다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60320" y="4677371"/>
            <a:ext cx="4073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킥보드를</a:t>
            </a:r>
            <a:r>
              <a:rPr lang="ko-KR" altLang="en-US" sz="1200" dirty="0" smtClean="0"/>
              <a:t> 이용해 </a:t>
            </a:r>
            <a:r>
              <a:rPr lang="ko-KR" altLang="en-US" sz="1200" dirty="0"/>
              <a:t>본적이 </a:t>
            </a:r>
            <a:r>
              <a:rPr lang="ko-KR" altLang="en-US" sz="1200" dirty="0" smtClean="0"/>
              <a:t>없어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사용법 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활용방법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등에 미숙하다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이용방법이 달라 이용방법에 능숙하지 못함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가격에 차이가 있어 불편함을 </a:t>
            </a:r>
            <a:r>
              <a:rPr lang="ko-KR" altLang="en-US" sz="1200" dirty="0" smtClean="0"/>
              <a:t>느낌</a:t>
            </a:r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주변에 </a:t>
            </a:r>
            <a:r>
              <a:rPr lang="ko-KR" altLang="en-US" sz="1200" dirty="0" err="1" smtClean="0"/>
              <a:t>킥보드가</a:t>
            </a:r>
            <a:r>
              <a:rPr lang="ko-KR" altLang="en-US" sz="1200" dirty="0" smtClean="0"/>
              <a:t> 있어도 자신이 사용하고 있는 </a:t>
            </a: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사가 아니면 이용하지 못한다는 것에 불편함을 느낌 </a:t>
            </a:r>
            <a:endParaRPr lang="en-US" altLang="ko-KR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437844" y="2523111"/>
            <a:ext cx="32584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박영은</a:t>
            </a:r>
            <a:r>
              <a:rPr lang="ko-KR" altLang="en-US" sz="1200" dirty="0" smtClean="0"/>
              <a:t> </a:t>
            </a:r>
            <a:endParaRPr lang="ko-KR" altLang="en-US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49</a:t>
            </a:r>
            <a:r>
              <a:rPr lang="ko-KR" altLang="en-US" sz="1200" dirty="0" smtClean="0"/>
              <a:t>세</a:t>
            </a:r>
            <a:endParaRPr lang="ko-KR" altLang="en-US" sz="1200" dirty="0"/>
          </a:p>
          <a:p>
            <a:r>
              <a:rPr lang="ko-KR" altLang="en-US" sz="1200" dirty="0"/>
              <a:t>직업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프리랜서</a:t>
            </a:r>
            <a:endParaRPr lang="ko-KR" altLang="en-US" sz="1200" dirty="0"/>
          </a:p>
          <a:p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서울</a:t>
            </a:r>
            <a:endParaRPr lang="ko-KR" altLang="en-US" sz="1200" dirty="0"/>
          </a:p>
          <a:p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이용자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3</cp:revision>
  <dcterms:created xsi:type="dcterms:W3CDTF">2022-06-02T06:34:29Z</dcterms:created>
  <dcterms:modified xsi:type="dcterms:W3CDTF">2022-06-02T07:20:43Z</dcterms:modified>
</cp:coreProperties>
</file>