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7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D301-84DA-4703-BECF-53978639ED6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E8C3-B870-484C-9E1F-509F5249D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933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D301-84DA-4703-BECF-53978639ED6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E8C3-B870-484C-9E1F-509F5249D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79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D301-84DA-4703-BECF-53978639ED6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E8C3-B870-484C-9E1F-509F5249D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684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D301-84DA-4703-BECF-53978639ED6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E8C3-B870-484C-9E1F-509F5249D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772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D301-84DA-4703-BECF-53978639ED6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E8C3-B870-484C-9E1F-509F5249D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450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D301-84DA-4703-BECF-53978639ED6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E8C3-B870-484C-9E1F-509F5249D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079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D301-84DA-4703-BECF-53978639ED6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E8C3-B870-484C-9E1F-509F5249D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121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D301-84DA-4703-BECF-53978639ED6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E8C3-B870-484C-9E1F-509F5249D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99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D301-84DA-4703-BECF-53978639ED6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E8C3-B870-484C-9E1F-509F5249D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74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D301-84DA-4703-BECF-53978639ED6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E8C3-B870-484C-9E1F-509F5249D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815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D301-84DA-4703-BECF-53978639ED6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E8C3-B870-484C-9E1F-509F5249D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780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5D301-84DA-4703-BECF-53978639ED6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FE8C3-B870-484C-9E1F-509F5249D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295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1845406"/>
            <a:ext cx="11442700" cy="4834793"/>
          </a:xfrm>
          <a:prstGeom prst="roundRect">
            <a:avLst>
              <a:gd name="adj" fmla="val 2482"/>
            </a:avLst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52563" y="1006991"/>
            <a:ext cx="6615007" cy="69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PowerPoint is a computer program created by Microsoft Office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Microsoft Office PowerPoint is the presentation program used the most in the world.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74650" y="1137296"/>
            <a:ext cx="1273289" cy="367419"/>
          </a:xfrm>
          <a:prstGeom prst="roundRect">
            <a:avLst>
              <a:gd name="adj" fmla="val 16817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2000" dirty="0">
                  <a:solidFill>
                    <a:prstClr val="white"/>
                  </a:solidFill>
                </a:rPr>
                <a:t>1</a:t>
              </a:r>
              <a:r>
                <a:rPr lang="ko-KR" altLang="en-US" sz="2000" dirty="0">
                  <a:solidFill>
                    <a:prstClr val="white"/>
                  </a:solidFill>
                </a:rPr>
                <a:t>조</a:t>
              </a: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953808" y="1952164"/>
            <a:ext cx="4355193" cy="2088210"/>
            <a:chOff x="1457287" y="2034903"/>
            <a:chExt cx="4355193" cy="2088210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1457288" y="2042002"/>
              <a:ext cx="4355192" cy="208111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4999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양쪽 모서리가 둥근 사각형 24"/>
            <p:cNvSpPr/>
            <p:nvPr/>
          </p:nvSpPr>
          <p:spPr>
            <a:xfrm flipH="1">
              <a:off x="1457287" y="2034903"/>
              <a:ext cx="4355192" cy="40904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1536892" y="2884929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prstClr val="white"/>
                </a:solidFill>
              </a:rPr>
              <a:t>01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536892" y="4358075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prstClr val="white"/>
                </a:solidFill>
              </a:rPr>
              <a:t>01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608532" y="2884929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prstClr val="white"/>
                </a:solidFill>
              </a:rPr>
              <a:t>01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608532" y="4358075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prstClr val="white"/>
                </a:solidFill>
              </a:rPr>
              <a:t>01</a:t>
            </a:r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6819485" y="1952164"/>
            <a:ext cx="4355193" cy="2088210"/>
            <a:chOff x="1457287" y="2034903"/>
            <a:chExt cx="4355193" cy="2088210"/>
          </a:xfrm>
        </p:grpSpPr>
        <p:sp>
          <p:nvSpPr>
            <p:cNvPr id="32" name="모서리가 둥근 직사각형 31"/>
            <p:cNvSpPr/>
            <p:nvPr/>
          </p:nvSpPr>
          <p:spPr>
            <a:xfrm>
              <a:off x="1457288" y="2042002"/>
              <a:ext cx="4355192" cy="208111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4999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양쪽 모서리가 둥근 사각형 32"/>
            <p:cNvSpPr/>
            <p:nvPr/>
          </p:nvSpPr>
          <p:spPr>
            <a:xfrm flipH="1">
              <a:off x="1457287" y="2034903"/>
              <a:ext cx="4355192" cy="40904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889457" y="4395263"/>
            <a:ext cx="4355193" cy="2088210"/>
            <a:chOff x="1457287" y="2034903"/>
            <a:chExt cx="4355193" cy="2088210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1457288" y="2042002"/>
              <a:ext cx="4355192" cy="208111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4999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양쪽 모서리가 둥근 사각형 36"/>
            <p:cNvSpPr/>
            <p:nvPr/>
          </p:nvSpPr>
          <p:spPr>
            <a:xfrm flipH="1">
              <a:off x="1457287" y="2034903"/>
              <a:ext cx="4355192" cy="40904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6819486" y="4388164"/>
            <a:ext cx="4355193" cy="2088210"/>
            <a:chOff x="1457287" y="2034903"/>
            <a:chExt cx="4355193" cy="2088210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1457288" y="2042002"/>
              <a:ext cx="4355192" cy="208111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4999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양쪽 모서리가 둥근 사각형 40"/>
            <p:cNvSpPr/>
            <p:nvPr/>
          </p:nvSpPr>
          <p:spPr>
            <a:xfrm flipH="1">
              <a:off x="1457287" y="2034903"/>
              <a:ext cx="4355192" cy="40904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2258890" y="199897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프로필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606236" y="44167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목적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397397" y="199897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특징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663978" y="4442070"/>
            <a:ext cx="123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불만사항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057016" y="2463501"/>
            <a:ext cx="38078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그는 회사와 집이 멀어 전철로 출퇴근 하는 회사원이다</a:t>
            </a:r>
            <a:r>
              <a:rPr lang="en-US" altLang="ko-KR" sz="1200" b="1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전철역까지 가려면 집에서 나와 버스 정류장까지 한참을 걸어야 한다</a:t>
            </a:r>
            <a:r>
              <a:rPr lang="en-US" altLang="ko-KR" sz="1200" b="1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더운 여름 만원버스 안에서 사람들에게 치이는 것에 매우 피곤을 느낀다</a:t>
            </a:r>
            <a:r>
              <a:rPr lang="en-US" altLang="ko-KR" sz="1200" b="1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근처에 비치되어 있는 </a:t>
            </a:r>
            <a:r>
              <a:rPr lang="ko-KR" altLang="en-US" sz="1200" b="1" dirty="0" err="1"/>
              <a:t>공유킥보드를</a:t>
            </a:r>
            <a:r>
              <a:rPr lang="ko-KR" altLang="en-US" sz="1200" b="1" dirty="0"/>
              <a:t> 타고 역까지 갈 수 있기를 원한다</a:t>
            </a:r>
            <a:r>
              <a:rPr lang="en-US" altLang="ko-KR" sz="1200" b="1" dirty="0"/>
              <a:t>.</a:t>
            </a:r>
            <a:endParaRPr lang="en-US" altLang="ko-KR" sz="1200" dirty="0"/>
          </a:p>
          <a:p>
            <a:endParaRPr lang="en-US" altLang="ko-KR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1144490" y="4859661"/>
            <a:ext cx="3793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171450" indent="-171450">
              <a:buFont typeface="Arial" panose="020B0604020202020204" pitchFamily="34" charset="0"/>
              <a:buChar char="•"/>
              <a:defRPr sz="1200" b="1"/>
            </a:lvl1pPr>
          </a:lstStyle>
          <a:p>
            <a:r>
              <a:rPr lang="ko-KR" altLang="en-US" dirty="0"/>
              <a:t>최대한 빠르게 전철역까지 </a:t>
            </a:r>
            <a:r>
              <a:rPr lang="ko-KR" altLang="en-US"/>
              <a:t>가고 싶다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다양한 </a:t>
            </a:r>
            <a:r>
              <a:rPr lang="ko-KR" altLang="en-US" dirty="0" err="1"/>
              <a:t>킥보드</a:t>
            </a:r>
            <a:r>
              <a:rPr lang="ko-KR" altLang="en-US" dirty="0"/>
              <a:t> 어플을 하나의 프로그램으로 </a:t>
            </a:r>
            <a:r>
              <a:rPr lang="ko-KR" altLang="en-US"/>
              <a:t>사용하고 싶다</a:t>
            </a:r>
            <a:r>
              <a:rPr lang="en-US" altLang="ko-KR"/>
              <a:t>..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327100" y="2502986"/>
            <a:ext cx="325841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이름 </a:t>
            </a:r>
            <a:r>
              <a:rPr lang="en-US" altLang="ko-KR" sz="1200" b="1" dirty="0"/>
              <a:t>: </a:t>
            </a:r>
            <a:r>
              <a:rPr lang="ko-KR" altLang="en-US" sz="1200" b="1" dirty="0"/>
              <a:t>안철수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나이 </a:t>
            </a:r>
            <a:r>
              <a:rPr lang="en-US" altLang="ko-KR" sz="1200" b="1" dirty="0"/>
              <a:t>: 35</a:t>
            </a:r>
            <a:r>
              <a:rPr lang="ko-KR" altLang="en-US" sz="1200" b="1" dirty="0"/>
              <a:t>세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직업 </a:t>
            </a:r>
            <a:r>
              <a:rPr lang="en-US" altLang="ko-KR" sz="1200" b="1" dirty="0"/>
              <a:t>: </a:t>
            </a:r>
            <a:r>
              <a:rPr lang="ko-KR" altLang="en-US" sz="1200" b="1" dirty="0"/>
              <a:t>회사원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거주지 </a:t>
            </a:r>
            <a:r>
              <a:rPr lang="en-US" altLang="ko-KR" sz="1200" b="1" dirty="0"/>
              <a:t>: </a:t>
            </a:r>
            <a:r>
              <a:rPr lang="ko-KR" altLang="en-US" sz="1200" b="1" dirty="0"/>
              <a:t>안산시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역할 </a:t>
            </a:r>
            <a:r>
              <a:rPr lang="en-US" altLang="ko-KR" sz="1200" b="1" dirty="0"/>
              <a:t>: </a:t>
            </a:r>
            <a:r>
              <a:rPr lang="ko-KR" altLang="en-US" sz="1200" b="1" dirty="0"/>
              <a:t>이용자</a:t>
            </a:r>
            <a:endParaRPr lang="en-US" altLang="ko-KR" sz="12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6934813" y="4777963"/>
            <a:ext cx="40735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171450" indent="-171450">
              <a:buFont typeface="Arial" panose="020B0604020202020204" pitchFamily="34" charset="0"/>
              <a:buChar char="•"/>
              <a:defRPr sz="1200" b="1"/>
            </a:lvl1pPr>
          </a:lstStyle>
          <a:p>
            <a:r>
              <a:rPr lang="ko-KR" altLang="en-US" dirty="0"/>
              <a:t>킥보드를 이용해 본적이 없어</a:t>
            </a:r>
            <a:r>
              <a:rPr lang="en-US" altLang="ko-KR" dirty="0"/>
              <a:t> </a:t>
            </a:r>
            <a:r>
              <a:rPr lang="ko-KR" altLang="en-US" dirty="0"/>
              <a:t>가입</a:t>
            </a:r>
            <a:r>
              <a:rPr lang="en-US" altLang="ko-KR" dirty="0"/>
              <a:t>, </a:t>
            </a:r>
            <a:r>
              <a:rPr lang="ko-KR" altLang="en-US" dirty="0"/>
              <a:t>사용법 </a:t>
            </a:r>
            <a:r>
              <a:rPr lang="en-US" altLang="ko-KR" dirty="0"/>
              <a:t>,</a:t>
            </a:r>
            <a:r>
              <a:rPr lang="ko-KR" altLang="en-US" dirty="0"/>
              <a:t>활용방법</a:t>
            </a:r>
            <a:r>
              <a:rPr lang="en-US" altLang="ko-KR" dirty="0"/>
              <a:t> </a:t>
            </a:r>
            <a:r>
              <a:rPr lang="ko-KR" altLang="en-US" dirty="0"/>
              <a:t>등을 알지 못한다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킥보드</a:t>
            </a:r>
            <a:r>
              <a:rPr lang="ko-KR" altLang="en-US" dirty="0"/>
              <a:t> 사 마다 이용방법이 달라 이용방법에 능숙하지 못함</a:t>
            </a:r>
            <a:endParaRPr lang="en-US" altLang="ko-KR" dirty="0"/>
          </a:p>
          <a:p>
            <a:r>
              <a:rPr lang="ko-KR" altLang="en-US" dirty="0" err="1"/>
              <a:t>킥보드</a:t>
            </a:r>
            <a:r>
              <a:rPr lang="ko-KR" altLang="en-US" dirty="0"/>
              <a:t> 사 마다 가격에 차이가 있어 불편함을 느낌 </a:t>
            </a:r>
            <a:endParaRPr lang="en-US" altLang="ko-KR" dirty="0"/>
          </a:p>
          <a:p>
            <a:r>
              <a:rPr lang="ko-KR" altLang="en-US" dirty="0"/>
              <a:t>주변에 킥보드가 있어도 자신이 사용하고 있는 </a:t>
            </a:r>
            <a:r>
              <a:rPr lang="ko-KR" altLang="en-US" dirty="0" err="1"/>
              <a:t>킥보드</a:t>
            </a:r>
            <a:r>
              <a:rPr lang="ko-KR" altLang="en-US" dirty="0"/>
              <a:t> 사가 아니면 이용하지 못한다는 것에 불편함을 느낌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0189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148</Words>
  <Application>Microsoft Office PowerPoint</Application>
  <PresentationFormat>와이드스크린</PresentationFormat>
  <Paragraphs>27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505</dc:creator>
  <cp:lastModifiedBy>ez220405</cp:lastModifiedBy>
  <cp:revision>3</cp:revision>
  <dcterms:created xsi:type="dcterms:W3CDTF">2022-06-02T06:34:29Z</dcterms:created>
  <dcterms:modified xsi:type="dcterms:W3CDTF">2022-06-02T07:16:36Z</dcterms:modified>
</cp:coreProperties>
</file>