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933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79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684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772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450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079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121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99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74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815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780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29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22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1845406"/>
            <a:ext cx="11442700" cy="4834793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52563" y="1006991"/>
            <a:ext cx="6615007" cy="69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PowerPoint is a computer program created by Microsoft Office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Microsoft Office PowerPoint is the presentation program used the most in the world.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4650" y="1137296"/>
            <a:ext cx="1273289" cy="367419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dirty="0" smtClean="0">
                  <a:solidFill>
                    <a:prstClr val="white"/>
                  </a:solidFill>
                </a:rPr>
                <a:t>1</a:t>
              </a:r>
              <a:r>
                <a:rPr lang="ko-KR" altLang="en-US" sz="2000" dirty="0" smtClean="0">
                  <a:solidFill>
                    <a:prstClr val="white"/>
                  </a:solidFill>
                </a:rPr>
                <a:t>조</a:t>
              </a:r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889458" y="1952164"/>
            <a:ext cx="4355193" cy="2088210"/>
            <a:chOff x="1457287" y="2034903"/>
            <a:chExt cx="4355193" cy="2088210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1457288" y="2042002"/>
              <a:ext cx="4355192" cy="208111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4999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 flipH="1">
              <a:off x="1457287" y="2034903"/>
              <a:ext cx="4355192" cy="40904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1536892" y="2884929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01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536892" y="4358075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01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608532" y="2884929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01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608532" y="4358075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01</a:t>
            </a: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6819485" y="1952164"/>
            <a:ext cx="4355193" cy="2088210"/>
            <a:chOff x="1457287" y="2034903"/>
            <a:chExt cx="4355193" cy="2088210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1457288" y="2042002"/>
              <a:ext cx="4355192" cy="208111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4999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양쪽 모서리가 둥근 사각형 32"/>
            <p:cNvSpPr/>
            <p:nvPr/>
          </p:nvSpPr>
          <p:spPr>
            <a:xfrm flipH="1">
              <a:off x="1457287" y="2034903"/>
              <a:ext cx="4355192" cy="40904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889457" y="4395263"/>
            <a:ext cx="4355193" cy="2088210"/>
            <a:chOff x="1457287" y="2034903"/>
            <a:chExt cx="4355193" cy="2088210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1457288" y="2042002"/>
              <a:ext cx="4355192" cy="208111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4999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양쪽 모서리가 둥근 사각형 36"/>
            <p:cNvSpPr/>
            <p:nvPr/>
          </p:nvSpPr>
          <p:spPr>
            <a:xfrm flipH="1">
              <a:off x="1457287" y="2034903"/>
              <a:ext cx="4355192" cy="40904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819486" y="4388164"/>
            <a:ext cx="4355193" cy="2088210"/>
            <a:chOff x="1457287" y="2034903"/>
            <a:chExt cx="4355193" cy="2088210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1457288" y="2042002"/>
              <a:ext cx="4355192" cy="208111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4999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양쪽 모서리가 둥근 사각형 40"/>
            <p:cNvSpPr/>
            <p:nvPr/>
          </p:nvSpPr>
          <p:spPr>
            <a:xfrm flipH="1">
              <a:off x="1457287" y="2034903"/>
              <a:ext cx="4355192" cy="40904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2258890" y="19989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프로필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606236" y="44167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목적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97397" y="19989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동기부여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8663978" y="4442070"/>
            <a:ext cx="123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불만사항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112539" y="2576516"/>
            <a:ext cx="38270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목적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endParaRPr lang="en-US" altLang="ko-KR" sz="1200" dirty="0"/>
          </a:p>
          <a:p>
            <a:r>
              <a:rPr lang="ko-KR" altLang="en-US" sz="1200" b="1" dirty="0" smtClean="0"/>
              <a:t>요구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간결한 사용법 및 단순한 화면구성</a:t>
            </a:r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1144490" y="4859661"/>
            <a:ext cx="42154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/>
          </a:p>
          <a:p>
            <a:r>
              <a:rPr lang="ko-KR" altLang="en-US" sz="1200" b="1" dirty="0"/>
              <a:t>관심사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 smtClean="0"/>
              <a:t>인테리어</a:t>
            </a:r>
            <a:r>
              <a:rPr lang="en-US" altLang="ko-KR" sz="1200" dirty="0"/>
              <a:t>, </a:t>
            </a:r>
            <a:r>
              <a:rPr lang="ko-KR" altLang="en-US" sz="1200" dirty="0"/>
              <a:t>자동차</a:t>
            </a:r>
            <a:r>
              <a:rPr lang="en-US" altLang="ko-KR" sz="1200" dirty="0"/>
              <a:t>, </a:t>
            </a:r>
            <a:r>
              <a:rPr lang="ko-KR" altLang="en-US" sz="1200" dirty="0" smtClean="0"/>
              <a:t>인간관계</a:t>
            </a:r>
            <a:endParaRPr lang="en-US" altLang="ko-KR" sz="1200" dirty="0"/>
          </a:p>
          <a:p>
            <a:r>
              <a:rPr lang="ko-KR" altLang="en-US" sz="1200" b="1" dirty="0"/>
              <a:t>기술수준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 smtClean="0"/>
              <a:t>정보검색에 미숙하고 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인터넷 이용에</a:t>
            </a:r>
            <a:endParaRPr lang="en-US" altLang="ko-KR" sz="1200" dirty="0" smtClean="0"/>
          </a:p>
          <a:p>
            <a:r>
              <a:rPr lang="ko-KR" altLang="en-US" sz="1200" dirty="0" smtClean="0"/>
              <a:t> 어려움을 느낌 </a:t>
            </a:r>
            <a:endParaRPr lang="en-US" altLang="ko-KR" sz="1200" dirty="0" smtClean="0"/>
          </a:p>
          <a:p>
            <a:r>
              <a:rPr lang="ko-KR" altLang="en-US" sz="1200" b="1" dirty="0" smtClean="0"/>
              <a:t>미디어 </a:t>
            </a:r>
            <a:r>
              <a:rPr lang="ko-KR" altLang="en-US" sz="1200" b="1" dirty="0"/>
              <a:t>사용 </a:t>
            </a:r>
            <a:r>
              <a:rPr lang="en-US" altLang="ko-KR" sz="1200" dirty="0"/>
              <a:t>: </a:t>
            </a:r>
            <a:r>
              <a:rPr lang="ko-KR" altLang="en-US" sz="1200" dirty="0"/>
              <a:t>인터넷</a:t>
            </a:r>
            <a:r>
              <a:rPr lang="en-US" altLang="ko-KR" sz="1200" dirty="0"/>
              <a:t>, SNS, </a:t>
            </a:r>
            <a:r>
              <a:rPr lang="ko-KR" altLang="en-US" sz="1200" dirty="0" err="1"/>
              <a:t>유튜브를</a:t>
            </a:r>
            <a:r>
              <a:rPr lang="ko-KR" altLang="en-US" sz="1200" dirty="0"/>
              <a:t> 매일 접속한다</a:t>
            </a:r>
            <a:r>
              <a:rPr lang="en-US" altLang="ko-KR" sz="1200" dirty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513307" y="2974873"/>
            <a:ext cx="32584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프리랜서로 일 하고 있는 </a:t>
            </a:r>
            <a:r>
              <a:rPr lang="ko-KR" altLang="en-US" sz="1200" dirty="0" err="1" smtClean="0"/>
              <a:t>강준식씨는</a:t>
            </a:r>
            <a:r>
              <a:rPr lang="ko-KR" altLang="en-US" sz="1200" dirty="0" smtClean="0"/>
              <a:t> 미팅을 위해 사무실 근처로 짧은 거리</a:t>
            </a:r>
            <a:r>
              <a:rPr lang="ko-KR" altLang="en-US" sz="1200" dirty="0" smtClean="0"/>
              <a:t>를 이동할 일이 많다</a:t>
            </a:r>
            <a:r>
              <a:rPr lang="en-US" altLang="ko-KR" sz="1200" dirty="0" smtClean="0"/>
              <a:t>. </a:t>
            </a:r>
            <a:endParaRPr lang="en-US" altLang="ko-KR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6934813" y="4777963"/>
            <a:ext cx="40735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dirty="0" err="1" smtClean="0"/>
              <a:t>킥보드를</a:t>
            </a:r>
            <a:r>
              <a:rPr lang="ko-KR" altLang="en-US" sz="1200" dirty="0" smtClean="0"/>
              <a:t> 이용해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본적이 </a:t>
            </a:r>
            <a:r>
              <a:rPr lang="ko-KR" altLang="en-US" sz="1200" dirty="0" smtClean="0"/>
              <a:t>없어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가입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사용법 </a:t>
            </a:r>
            <a:r>
              <a:rPr lang="en-US" altLang="ko-KR" sz="1200" dirty="0"/>
              <a:t>,</a:t>
            </a:r>
            <a:r>
              <a:rPr lang="ko-KR" altLang="en-US" sz="1200" dirty="0" smtClean="0"/>
              <a:t>활용방법</a:t>
            </a:r>
            <a:r>
              <a:rPr lang="en-US" altLang="ko-KR" sz="1200" dirty="0" smtClean="0"/>
              <a:t> </a:t>
            </a:r>
            <a:r>
              <a:rPr lang="ko-KR" altLang="en-US" sz="1200" dirty="0"/>
              <a:t>등을 알지 못한다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dirty="0" err="1" smtClean="0"/>
              <a:t>킥보드</a:t>
            </a:r>
            <a:r>
              <a:rPr lang="ko-KR" altLang="en-US" sz="1200" dirty="0" smtClean="0"/>
              <a:t> 사 마다 이용방법이 달라 이용방법에 능숙하지 못함</a:t>
            </a:r>
            <a:endParaRPr lang="en-US" altLang="ko-KR" sz="1200" dirty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dirty="0" err="1" smtClean="0"/>
              <a:t>킥보드</a:t>
            </a:r>
            <a:r>
              <a:rPr lang="ko-KR" altLang="en-US" sz="1200" dirty="0" smtClean="0"/>
              <a:t> 사 마다 가격에 차이가 있어 불편함을 느낌 </a:t>
            </a:r>
            <a:endParaRPr lang="en-US" altLang="ko-KR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dirty="0" smtClean="0"/>
              <a:t>주변에 </a:t>
            </a:r>
            <a:r>
              <a:rPr lang="ko-KR" altLang="en-US" sz="1200" dirty="0" err="1" smtClean="0"/>
              <a:t>킥보드가</a:t>
            </a:r>
            <a:r>
              <a:rPr lang="ko-KR" altLang="en-US" sz="1200" dirty="0" smtClean="0"/>
              <a:t> 있어도 자신이 사용하고 있는 </a:t>
            </a:r>
            <a:r>
              <a:rPr lang="ko-KR" altLang="en-US" sz="1200" dirty="0" err="1" smtClean="0"/>
              <a:t>킥보드</a:t>
            </a:r>
            <a:r>
              <a:rPr lang="ko-KR" altLang="en-US" sz="1200" dirty="0" smtClean="0"/>
              <a:t> 사가 아니면 이용하지 못한다는 것에 불편함을 느낌 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8018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와이드스크린</PresentationFormat>
  <Paragraphs>25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505</dc:creator>
  <cp:lastModifiedBy>505</cp:lastModifiedBy>
  <cp:revision>1</cp:revision>
  <dcterms:created xsi:type="dcterms:W3CDTF">2022-06-02T06:34:29Z</dcterms:created>
  <dcterms:modified xsi:type="dcterms:W3CDTF">2022-06-02T06:34:40Z</dcterms:modified>
</cp:coreProperties>
</file>