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96" r:id="rId4"/>
    <p:sldId id="297" r:id="rId5"/>
    <p:sldId id="298" r:id="rId6"/>
    <p:sldId id="276" r:id="rId7"/>
    <p:sldId id="277" r:id="rId8"/>
    <p:sldId id="29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653895" y="5219935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PRISM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200" dirty="0">
                <a:solidFill>
                  <a:schemeClr val="accent6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26910"/>
              </p:ext>
            </p:extLst>
          </p:nvPr>
        </p:nvGraphicFramePr>
        <p:xfrm>
          <a:off x="796065" y="1341588"/>
          <a:ext cx="10832003" cy="5295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40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485016">
                  <a:extLst>
                    <a:ext uri="{9D8B030D-6E8A-4147-A177-3AD203B41FA5}">
                      <a16:colId xmlns:a16="http://schemas.microsoft.com/office/drawing/2014/main" val="2763012128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3343017508"/>
                    </a:ext>
                  </a:extLst>
                </a:gridCol>
                <a:gridCol w="2043004">
                  <a:extLst>
                    <a:ext uri="{9D8B030D-6E8A-4147-A177-3AD203B41FA5}">
                      <a16:colId xmlns:a16="http://schemas.microsoft.com/office/drawing/2014/main" val="2030726938"/>
                    </a:ext>
                  </a:extLst>
                </a:gridCol>
              </a:tblGrid>
              <a:tr h="2033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장면</a:t>
                      </a:r>
                      <a:endParaRPr lang="en-US" altLang="ko-KR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8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시나리오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회사 가야 하는데 전철역까지 멀어서 </a:t>
                      </a:r>
                      <a:r>
                        <a:rPr lang="ko-KR" altLang="en-US" sz="14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버스타려면</a:t>
                      </a:r>
                      <a:r>
                        <a:rPr lang="ko-KR" altLang="en-US" sz="14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한참 걸어야 하고 시간이 너무 걸린다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검색해보지만 회사마다 어플이 달라 필요한 킥보드에 따라 다른 어플을 실행시는 것이 매우 불편하다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킥보드를 비교해보며 배터리 잔량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편의 기능 등을 찾아보고 마음에 드는 킥보드를 선택하여 결제한다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5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니</a:t>
                      </a:r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즈</a:t>
                      </a:r>
                      <a:endParaRPr lang="ko-KR" altLang="en-US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시간 절약을 위해 빠르게 전철역까지 이동하고 싶다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하나의 어플을 이용하여 모든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공유킥보드를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검색하고 싶다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킥보드가 한 화면의 지도에 표시 되어 한 눈에 보고 싶다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96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사용자</a:t>
                      </a:r>
                      <a:endParaRPr lang="en-US" altLang="ko-KR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행동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집 주변에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공유킥보드들이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비치되어 있는 것을 보고 어플을 실행한다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통합 어플을 통해 킥보드를 탐색한다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탐색 후 결제수단을  선택하여 이용한다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598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기 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위치 기반 기능으로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탐색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정보를 제공받아 통합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해당 킥보드를 선택하면 통합 결제 시스템으로 이동된다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868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시나리오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이방원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35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회사원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안산시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최대한 빠르게 전철역까지 가고 싶다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근처에 비치되어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공유킥보드를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타고 역까지 갈 수 있기를 원한다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88775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그는 회사와 집이 멀어 전철로 출퇴근 하는 회사원이다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더운 여름 만원버스 안에서 사람들에게 치이는 것에 매우 피곤함을 느낀다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다양한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때문에 각 회사 어플을 다 설치 해야 하는 불편함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하나의 프로그램으로 이용하고 싶다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장희빈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49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서울시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익숙하지 않은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이용법에 대해 간결한 사용법 및 단순한 화면구성이 필요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이용료에 대한 계좌연결을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간결한게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구성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이용방법 및 반납방법 통일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13469"/>
            <a:ext cx="445369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프리랜서로 일 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박영은씨는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미팅을 위해 사무실 근처로 짧은 거리를 이동할 일이 많다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대중교통을 이용하여 사무실까지 도보로 이동하기에는 거리가 있는 편이다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313133"/>
            <a:ext cx="445369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킥보드를 이용해 본적이 없어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가입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사용법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활용방법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등에 미숙하다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주변에 킥보드가 있어도 자신이 사용하고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사가 아니면 이용하지 못한다는 것에 불편함을 느낌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8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BB2DDD9-D7E4-435B-A972-99C72A3D2779}"/>
              </a:ext>
            </a:extLst>
          </p:cNvPr>
          <p:cNvSpPr/>
          <p:nvPr/>
        </p:nvSpPr>
        <p:spPr>
          <a:xfrm>
            <a:off x="7594878" y="129093"/>
            <a:ext cx="1990165" cy="52713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F21F7-E692-4F40-B00E-CEC6A09F212B}"/>
              </a:ext>
            </a:extLst>
          </p:cNvPr>
          <p:cNvSpPr/>
          <p:nvPr/>
        </p:nvSpPr>
        <p:spPr>
          <a:xfrm>
            <a:off x="7616394" y="2743192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지도정보 연동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68E748-4194-4748-892F-B83F4215201C}"/>
              </a:ext>
            </a:extLst>
          </p:cNvPr>
          <p:cNvSpPr/>
          <p:nvPr/>
        </p:nvSpPr>
        <p:spPr>
          <a:xfrm>
            <a:off x="7594878" y="968188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FA98FD-D4A0-4143-8622-ECF9B7674513}"/>
              </a:ext>
            </a:extLst>
          </p:cNvPr>
          <p:cNvSpPr/>
          <p:nvPr/>
        </p:nvSpPr>
        <p:spPr>
          <a:xfrm>
            <a:off x="7616394" y="186106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미로그인시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1E1C51-4A89-4A76-9F3D-215434B0EAC1}"/>
              </a:ext>
            </a:extLst>
          </p:cNvPr>
          <p:cNvSpPr/>
          <p:nvPr/>
        </p:nvSpPr>
        <p:spPr>
          <a:xfrm>
            <a:off x="7594878" y="363607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1ED718-F7D0-43D7-8A90-225AA77D4C6E}"/>
              </a:ext>
            </a:extLst>
          </p:cNvPr>
          <p:cNvSpPr/>
          <p:nvPr/>
        </p:nvSpPr>
        <p:spPr>
          <a:xfrm>
            <a:off x="7594877" y="452895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결제수단 선택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6E0437-8A8E-4331-84EA-95DCD1A9F6AE}"/>
              </a:ext>
            </a:extLst>
          </p:cNvPr>
          <p:cNvSpPr/>
          <p:nvPr/>
        </p:nvSpPr>
        <p:spPr>
          <a:xfrm>
            <a:off x="7594876" y="5389570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반납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6562A4-89EA-479F-886B-0C7CAC5288CA}"/>
              </a:ext>
            </a:extLst>
          </p:cNvPr>
          <p:cNvSpPr/>
          <p:nvPr/>
        </p:nvSpPr>
        <p:spPr>
          <a:xfrm>
            <a:off x="7594876" y="622866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반납확인 종료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8563066" y="710003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CF8DA5-26E3-4C49-A514-778351580260}"/>
              </a:ext>
            </a:extLst>
          </p:cNvPr>
          <p:cNvCxnSpPr>
            <a:cxnSpLocks/>
          </p:cNvCxnSpPr>
          <p:nvPr/>
        </p:nvCxnSpPr>
        <p:spPr>
          <a:xfrm>
            <a:off x="8595339" y="1570610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BBA47E-EDFE-4060-B940-9A1C5381D260}"/>
              </a:ext>
            </a:extLst>
          </p:cNvPr>
          <p:cNvCxnSpPr>
            <a:cxnSpLocks/>
          </p:cNvCxnSpPr>
          <p:nvPr/>
        </p:nvCxnSpPr>
        <p:spPr>
          <a:xfrm>
            <a:off x="8573823" y="2474249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CECB3-2D78-4FF6-B77F-CBE751A6A748}"/>
              </a:ext>
            </a:extLst>
          </p:cNvPr>
          <p:cNvCxnSpPr>
            <a:cxnSpLocks/>
          </p:cNvCxnSpPr>
          <p:nvPr/>
        </p:nvCxnSpPr>
        <p:spPr>
          <a:xfrm>
            <a:off x="8573823" y="3326802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C92B9D-3117-40AD-9C6F-2A8BB871FBE7}"/>
              </a:ext>
            </a:extLst>
          </p:cNvPr>
          <p:cNvCxnSpPr>
            <a:cxnSpLocks/>
          </p:cNvCxnSpPr>
          <p:nvPr/>
        </p:nvCxnSpPr>
        <p:spPr>
          <a:xfrm>
            <a:off x="8563066" y="4184721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6D86D0-2686-462E-BFF6-55B982568072}"/>
              </a:ext>
            </a:extLst>
          </p:cNvPr>
          <p:cNvCxnSpPr>
            <a:cxnSpLocks/>
          </p:cNvCxnSpPr>
          <p:nvPr/>
        </p:nvCxnSpPr>
        <p:spPr>
          <a:xfrm>
            <a:off x="8573823" y="5077605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574DB9-947D-4F6F-9107-0BE1BA02771A}"/>
              </a:ext>
            </a:extLst>
          </p:cNvPr>
          <p:cNvCxnSpPr>
            <a:cxnSpLocks/>
          </p:cNvCxnSpPr>
          <p:nvPr/>
        </p:nvCxnSpPr>
        <p:spPr>
          <a:xfrm>
            <a:off x="8563066" y="5938216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F780C1-4F6F-4299-A569-15AD97D7D33B}"/>
              </a:ext>
            </a:extLst>
          </p:cNvPr>
          <p:cNvSpPr/>
          <p:nvPr/>
        </p:nvSpPr>
        <p:spPr>
          <a:xfrm>
            <a:off x="1721233" y="357692"/>
            <a:ext cx="3872719" cy="1320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테스크</a:t>
            </a:r>
            <a:r>
              <a:rPr lang="ko-KR" altLang="en-US" dirty="0"/>
              <a:t> 플로우</a:t>
            </a:r>
          </a:p>
        </p:txBody>
      </p:sp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411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ez220405</cp:lastModifiedBy>
  <cp:revision>30</cp:revision>
  <dcterms:created xsi:type="dcterms:W3CDTF">2021-02-14T00:18:03Z</dcterms:created>
  <dcterms:modified xsi:type="dcterms:W3CDTF">2022-06-03T04:13:45Z</dcterms:modified>
</cp:coreProperties>
</file>