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9458" y="1952164"/>
            <a:ext cx="4355193" cy="2088210"/>
            <a:chOff x="1457287" y="2034903"/>
            <a:chExt cx="4355193" cy="20882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19485" y="1952164"/>
            <a:ext cx="4355193" cy="2088210"/>
            <a:chOff x="1457287" y="2034903"/>
            <a:chExt cx="4355193" cy="20882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9457" y="4395263"/>
            <a:ext cx="4355193" cy="2088210"/>
            <a:chOff x="1457287" y="2034903"/>
            <a:chExt cx="4355193" cy="20882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819486" y="4388164"/>
            <a:ext cx="4355193" cy="2088210"/>
            <a:chOff x="1457287" y="2034903"/>
            <a:chExt cx="4355193" cy="20882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58890" y="1998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06236" y="4416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97397" y="1998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63978" y="4442070"/>
            <a:ext cx="12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불만사항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37890" y="2446363"/>
            <a:ext cx="382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그는 자전거를 타고 </a:t>
            </a:r>
            <a:r>
              <a:rPr lang="ko-KR" altLang="en-US" sz="1200" dirty="0" err="1" smtClean="0"/>
              <a:t>등하교하는</a:t>
            </a:r>
            <a:r>
              <a:rPr lang="ko-KR" altLang="en-US" sz="1200" dirty="0" smtClean="0"/>
              <a:t> 대학생이다</a:t>
            </a:r>
            <a:endParaRPr lang="en-US" altLang="ko-KR" sz="1200" dirty="0" smtClean="0"/>
          </a:p>
          <a:p>
            <a:r>
              <a:rPr lang="ko-KR" altLang="en-US" sz="1200" dirty="0" smtClean="0"/>
              <a:t>매일 숨가쁘게 페달을 밟아가며 이동하느라 무릎에 통증을 느끼고있다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 </a:t>
            </a:r>
            <a:endParaRPr lang="en-US" altLang="ko-KR" sz="1200" dirty="0"/>
          </a:p>
          <a:p>
            <a:r>
              <a:rPr lang="ko-KR" altLang="en-US" sz="1200" dirty="0" smtClean="0"/>
              <a:t>대중교통이 불편한 지역에 거주하고있어 자전거를 대신할 이동수단이 마땅치 않다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집 근처에 있는 </a:t>
            </a:r>
            <a:r>
              <a:rPr lang="ko-KR" altLang="en-US" sz="1200" dirty="0" err="1" smtClean="0"/>
              <a:t>킥보드는</a:t>
            </a:r>
            <a:r>
              <a:rPr lang="ko-KR" altLang="en-US" sz="1200" dirty="0" smtClean="0"/>
              <a:t> 복잡한 이용방법으로 사용에 어려움을 느낀다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1144490" y="4859661"/>
            <a:ext cx="4215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무릎에 부담이 가지 않게 학교까지 편하게 이동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/>
          </a:p>
          <a:p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어플을</a:t>
            </a:r>
            <a:r>
              <a:rPr lang="ko-KR" altLang="en-US" sz="1200" dirty="0" smtClean="0"/>
              <a:t> 쉽고 단순하게 이용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/>
              <a:t>다양하게 분류된 </a:t>
            </a:r>
            <a:r>
              <a:rPr lang="ko-KR" altLang="en-US" sz="1200" dirty="0" err="1"/>
              <a:t>어플들을</a:t>
            </a:r>
            <a:r>
              <a:rPr lang="ko-KR" altLang="en-US" sz="1200" dirty="0"/>
              <a:t> 하나로 </a:t>
            </a:r>
            <a:r>
              <a:rPr lang="ko-KR" altLang="en-US" sz="1200" dirty="0" smtClean="0"/>
              <a:t>통합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437844" y="2523111"/>
            <a:ext cx="32584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허순애</a:t>
            </a:r>
            <a:r>
              <a:rPr lang="en-US" altLang="ko-KR" sz="1200" dirty="0" smtClean="0"/>
              <a:t>	</a:t>
            </a:r>
            <a:endParaRPr lang="ko-KR" altLang="en-US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23</a:t>
            </a:r>
            <a:r>
              <a:rPr lang="ko-KR" altLang="en-US" sz="1200" dirty="0" smtClean="0"/>
              <a:t>세</a:t>
            </a:r>
            <a:endParaRPr lang="ko-KR" altLang="en-US" sz="1200" dirty="0"/>
          </a:p>
          <a:p>
            <a:r>
              <a:rPr lang="ko-KR" altLang="en-US" sz="1200" dirty="0"/>
              <a:t>직업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학생</a:t>
            </a:r>
            <a:endParaRPr lang="ko-KR" altLang="en-US" sz="1200" dirty="0"/>
          </a:p>
          <a:p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홍성군</a:t>
            </a:r>
            <a:endParaRPr lang="ko-KR" altLang="en-US" sz="1200" dirty="0"/>
          </a:p>
          <a:p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이용자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34813" y="4777963"/>
            <a:ext cx="4073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킥보드를</a:t>
            </a:r>
            <a:r>
              <a:rPr lang="ko-KR" altLang="en-US" sz="1200" dirty="0" smtClean="0"/>
              <a:t> 이용해 본적이 없어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사용법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활용방법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등을 알지 못한다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 마다 이용방법이 달라 이용방법에 능숙하지 못함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 마다 가격에 차이가 있어 불편함을 느낌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주변에 </a:t>
            </a:r>
            <a:r>
              <a:rPr lang="ko-KR" altLang="en-US" sz="1200" dirty="0" err="1" smtClean="0"/>
              <a:t>킥보드가</a:t>
            </a:r>
            <a:r>
              <a:rPr lang="ko-KR" altLang="en-US" sz="1200" dirty="0" smtClean="0"/>
              <a:t> 있어도 자신이 사용하고 있는 </a:t>
            </a: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사가 아니면 이용하지 못한다는 것에 불편함을 느낌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1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132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6</cp:revision>
  <dcterms:created xsi:type="dcterms:W3CDTF">2022-06-02T06:34:29Z</dcterms:created>
  <dcterms:modified xsi:type="dcterms:W3CDTF">2022-06-02T08:40:58Z</dcterms:modified>
</cp:coreProperties>
</file>