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945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06236" y="4416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63978" y="4442070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불만사항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7890" y="2446363"/>
            <a:ext cx="3827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그는 회사와 집이 멀어 전철로 출퇴근 하는 회사원이다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b="1" dirty="0"/>
              <a:t>전철역까지 가려면 집에서 나와 버스 정류장까지 한참을 걸어야 한다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b="1" dirty="0"/>
              <a:t>더운 여름 만원버스 안에서 사람들에게 치이는 것에 매우 피곤을 느낀다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b="1" dirty="0"/>
              <a:t>근처에 비치되어 있는 </a:t>
            </a:r>
            <a:r>
              <a:rPr lang="ko-KR" altLang="en-US" sz="1200" b="1" dirty="0" err="1"/>
              <a:t>공유킥보드를</a:t>
            </a:r>
            <a:r>
              <a:rPr lang="ko-KR" altLang="en-US" sz="1200" b="1" dirty="0"/>
              <a:t> 타고 역까지 갈 수 있기를 원한다</a:t>
            </a:r>
            <a:r>
              <a:rPr lang="en-US" altLang="ko-KR" sz="1200" b="1" dirty="0"/>
              <a:t>.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144490" y="4859661"/>
            <a:ext cx="421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7A7A7A"/>
                </a:solidFill>
                <a:effectLst/>
                <a:latin typeface="Roboto"/>
              </a:rPr>
              <a:t>양질의 커피를 고르기 위해 커피에 대한 충분한 설명이 필요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7A7A7A"/>
                </a:solidFill>
                <a:effectLst/>
                <a:latin typeface="Roboto"/>
              </a:rPr>
              <a:t>메뉴와 ‘오늘의 </a:t>
            </a:r>
            <a:r>
              <a:rPr lang="ko-KR" altLang="en-US" sz="1200" b="0" i="0" dirty="0" err="1">
                <a:solidFill>
                  <a:srgbClr val="7A7A7A"/>
                </a:solidFill>
                <a:effectLst/>
                <a:latin typeface="Roboto"/>
              </a:rPr>
              <a:t>메뉴’를</a:t>
            </a:r>
            <a:r>
              <a:rPr lang="ko-KR" altLang="en-US" sz="1200" b="0" i="0" dirty="0">
                <a:solidFill>
                  <a:srgbClr val="7A7A7A"/>
                </a:solidFill>
                <a:effectLst/>
                <a:latin typeface="Roboto"/>
              </a:rPr>
              <a:t> 빨리 찾는 것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7A7A7A"/>
                </a:solidFill>
                <a:effectLst/>
                <a:latin typeface="Roboto"/>
              </a:rPr>
              <a:t>스마트폰을 이용해 주문하는 것</a:t>
            </a:r>
          </a:p>
          <a:p>
            <a:r>
              <a:rPr lang="en-US" altLang="ko-KR" sz="12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37844" y="2523111"/>
            <a:ext cx="32584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/>
              <a:t>안철수</a:t>
            </a:r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35</a:t>
            </a:r>
            <a:r>
              <a:rPr lang="ko-KR" altLang="en-US" sz="1200" dirty="0"/>
              <a:t>세</a:t>
            </a:r>
          </a:p>
          <a:p>
            <a:r>
              <a:rPr lang="ko-KR" altLang="en-US" sz="1200" dirty="0"/>
              <a:t>직업 </a:t>
            </a:r>
            <a:r>
              <a:rPr lang="en-US" altLang="ko-KR" sz="1200" dirty="0"/>
              <a:t>: </a:t>
            </a:r>
            <a:r>
              <a:rPr lang="ko-KR" altLang="en-US" sz="1200" dirty="0"/>
              <a:t>회사원</a:t>
            </a:r>
          </a:p>
          <a:p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안산시</a:t>
            </a:r>
          </a:p>
          <a:p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이용자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34813" y="4777963"/>
            <a:ext cx="4073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/>
              <a:t>킥보드를</a:t>
            </a:r>
            <a:r>
              <a:rPr lang="ko-KR" altLang="en-US" sz="1200" dirty="0"/>
              <a:t> 이용해 본적이 없어</a:t>
            </a:r>
            <a:r>
              <a:rPr lang="en-US" altLang="ko-KR" sz="1200" dirty="0"/>
              <a:t> </a:t>
            </a:r>
            <a:r>
              <a:rPr lang="ko-KR" altLang="en-US" sz="1200" dirty="0"/>
              <a:t>가입</a:t>
            </a:r>
            <a:r>
              <a:rPr lang="en-US" altLang="ko-KR" sz="1200" dirty="0"/>
              <a:t>, </a:t>
            </a:r>
            <a:r>
              <a:rPr lang="ko-KR" altLang="en-US" sz="1200" dirty="0"/>
              <a:t>사용법 </a:t>
            </a:r>
            <a:r>
              <a:rPr lang="en-US" altLang="ko-KR" sz="1200" dirty="0"/>
              <a:t>,</a:t>
            </a:r>
            <a:r>
              <a:rPr lang="ko-KR" altLang="en-US" sz="1200" dirty="0"/>
              <a:t>활용방법</a:t>
            </a:r>
            <a:r>
              <a:rPr lang="en-US" altLang="ko-KR" sz="1200" dirty="0"/>
              <a:t> </a:t>
            </a:r>
            <a:r>
              <a:rPr lang="ko-KR" altLang="en-US" sz="1200" dirty="0"/>
              <a:t>등을 알지 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/>
              <a:t>킥보드</a:t>
            </a:r>
            <a:r>
              <a:rPr lang="ko-KR" altLang="en-US" sz="1200" dirty="0"/>
              <a:t> 사 마다 이용방법이 달라 이용방법에 능숙하지 못함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/>
              <a:t>킥보드</a:t>
            </a:r>
            <a:r>
              <a:rPr lang="ko-KR" altLang="en-US" sz="1200" dirty="0"/>
              <a:t> 사 마다 가격에 차이가 있어 불편함을 느낌 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주변에 </a:t>
            </a:r>
            <a:r>
              <a:rPr lang="ko-KR" altLang="en-US" sz="1200" dirty="0" err="1"/>
              <a:t>킥보드가</a:t>
            </a:r>
            <a:r>
              <a:rPr lang="ko-KR" altLang="en-US" sz="1200" dirty="0"/>
              <a:t> 있어도 자신이 사용하고 있는 </a:t>
            </a:r>
            <a:r>
              <a:rPr lang="ko-KR" altLang="en-US" sz="1200" dirty="0" err="1"/>
              <a:t>킥보드</a:t>
            </a:r>
            <a:r>
              <a:rPr lang="ko-KR" altLang="en-US" sz="1200" dirty="0"/>
              <a:t> 사가 아니면 이용하지 못한다는 것에 불편함을 느낌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157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Roboto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ez220405</cp:lastModifiedBy>
  <cp:revision>2</cp:revision>
  <dcterms:created xsi:type="dcterms:W3CDTF">2022-06-02T06:34:29Z</dcterms:created>
  <dcterms:modified xsi:type="dcterms:W3CDTF">2022-06-02T06:53:10Z</dcterms:modified>
</cp:coreProperties>
</file>