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FCEF3-6B86-4121-B759-3E7AC3401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598BD8-3FA6-486D-986C-B3EE95326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D837B-57CB-4B0E-B10F-C0BCE27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20198-6233-4204-892D-CE9E87F0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7B9C2-BD88-4B59-B503-5B4A5421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5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3CAE1-C088-42AA-9430-BFF4E639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B7DCB-A027-43A5-B3F0-7FF997118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D105C-0362-44E1-AC32-4276DF3B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4F0CE-A819-4567-BCD7-42BE9634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74C5A-1AB4-47FF-945B-C3E528C1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7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ABAD80-7964-4175-B334-AE0F84F8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27F44-F598-4D96-9E47-7D95A644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BB008-98D6-422C-9279-EDA3C38E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A46F8-CE84-422A-8289-074365EB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6A886-45C7-4189-80AB-338C5892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6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7EC5B-DDBE-4032-8764-6E2198C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C6D61-A4F0-48D5-A9CB-42C43FA7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D52D2-9919-4C6D-8407-2EDA0C8D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09230-AE9A-45DC-BE2F-F246B3E2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FED7F-F2B3-4AD8-A976-9EA247B0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9E368-915C-4146-96AB-CDCF5AF3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A6503-4A10-4DF7-9E37-4FD1133F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C95D6-137E-4F8C-90E2-700B6F8C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ECEF1-9454-436F-ADF0-52E133E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D9E03-BA71-4C87-94CD-F19B8110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3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9D106-5397-4CB3-9F95-30DC4D37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6D17-AFE4-4599-9ED6-75BED5315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C981DE-3DC6-410F-88B2-2A44160E0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C9531-A153-4AB4-A301-CA4EDACA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42A94-07FD-4CE3-80C9-2740B9FF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FCA39-53B7-48BC-88F7-3ECF27C5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EB696-D35C-4D48-9030-9E5ADA16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9D77B-3616-4755-B1B3-22C106FE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5CCC6-983E-4B15-89F8-B6F5EC43F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FA84CF-3DBD-4723-A217-96F9D033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AFD0A8-EA10-4195-8088-E4B0A6574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15225E-5490-409A-8FAF-C78F9DF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4811BB-71CA-4849-B531-E2EA515A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6BD26B-ACF6-4B62-B589-3A6AAAD2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82042-0699-4493-9032-1011EA1F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D358D6-9B56-4875-9644-91E9FB74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AFD852-0BE9-4079-8D66-73F30F62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7BA7C-945C-4476-929C-FD9D8493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23A27F-35A8-4837-B471-1C7496DF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7DD07-6434-4DC1-AAD7-25C960F6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E73A2-57F3-4EF3-9F1F-7DFC8B8F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1D193-D30D-4CD0-899B-1935F9A3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2D3A5-4071-4301-915B-4254DC33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459E1-D6D9-47B3-9E38-93C82174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F0A8F-42DD-433E-964A-553864FA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69EEE-2C81-449B-A1DD-283F6875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F635D-3EE4-47CE-B2B7-C7F8FF87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E9881-D1DF-4B1C-A19D-E8957F4E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2CB75C-4468-4174-8850-ECCD010FB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D2928-F3EB-46AE-9738-86FEFD85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E90D7-1961-418F-87E9-F732EA79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62910-409C-4563-9DEC-0A1CD5BF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4A1D0-2C10-4C16-BE06-D11A79E9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8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76294F-DABC-4E34-865F-29CC2581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DBC50-30EC-4153-AFFC-74C99626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96C33-F75C-4F28-BD17-85FC0C69B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5B33-98EE-4A24-9B9F-409A5B5A4C3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C05D3-F2DC-434C-85CE-671B29890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850BE-4190-4855-B189-165901D7C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6736-7968-4008-9CEB-2F2C8301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3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BEA56-5FC3-47E5-A2B9-068D23C83146}"/>
              </a:ext>
            </a:extLst>
          </p:cNvPr>
          <p:cNvSpPr/>
          <p:nvPr/>
        </p:nvSpPr>
        <p:spPr>
          <a:xfrm>
            <a:off x="2216075" y="914400"/>
            <a:ext cx="8412480" cy="506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B3860F-EAEE-4A17-80CD-A872ABBB9447}"/>
              </a:ext>
            </a:extLst>
          </p:cNvPr>
          <p:cNvSpPr/>
          <p:nvPr/>
        </p:nvSpPr>
        <p:spPr>
          <a:xfrm>
            <a:off x="2528047" y="1312433"/>
            <a:ext cx="2130014" cy="406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759101-3D78-4B39-94FC-F36978A21A66}"/>
              </a:ext>
            </a:extLst>
          </p:cNvPr>
          <p:cNvSpPr/>
          <p:nvPr/>
        </p:nvSpPr>
        <p:spPr>
          <a:xfrm>
            <a:off x="5411096" y="1527587"/>
            <a:ext cx="4066391" cy="158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3B26A-9801-4638-BD6F-F811E2F72ECD}"/>
              </a:ext>
            </a:extLst>
          </p:cNvPr>
          <p:cNvSpPr/>
          <p:nvPr/>
        </p:nvSpPr>
        <p:spPr>
          <a:xfrm>
            <a:off x="5572461" y="3506987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07153-983D-49C4-AF62-345173F34307}"/>
              </a:ext>
            </a:extLst>
          </p:cNvPr>
          <p:cNvSpPr/>
          <p:nvPr/>
        </p:nvSpPr>
        <p:spPr>
          <a:xfrm>
            <a:off x="5572461" y="4211613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EDEA1C-686F-4FAA-9791-F6C03ED06BB7}"/>
              </a:ext>
            </a:extLst>
          </p:cNvPr>
          <p:cNvSpPr/>
          <p:nvPr/>
        </p:nvSpPr>
        <p:spPr>
          <a:xfrm>
            <a:off x="7132322" y="3496231"/>
            <a:ext cx="220531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959A42-539D-4876-A177-E7FE36105DD8}"/>
              </a:ext>
            </a:extLst>
          </p:cNvPr>
          <p:cNvSpPr/>
          <p:nvPr/>
        </p:nvSpPr>
        <p:spPr>
          <a:xfrm>
            <a:off x="7132322" y="4200857"/>
            <a:ext cx="220531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24AF6A-DF60-49D0-8606-E25085F5B03D}"/>
              </a:ext>
            </a:extLst>
          </p:cNvPr>
          <p:cNvSpPr/>
          <p:nvPr/>
        </p:nvSpPr>
        <p:spPr>
          <a:xfrm>
            <a:off x="6169510" y="4875902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C869D0-5A38-48D5-9726-E2B51A8B1D0D}"/>
              </a:ext>
            </a:extLst>
          </p:cNvPr>
          <p:cNvSpPr/>
          <p:nvPr/>
        </p:nvSpPr>
        <p:spPr>
          <a:xfrm>
            <a:off x="7966037" y="4875902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창닫기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E9A4C-7606-4EAE-8389-EEDB6F5628B6}"/>
              </a:ext>
            </a:extLst>
          </p:cNvPr>
          <p:cNvSpPr/>
          <p:nvPr/>
        </p:nvSpPr>
        <p:spPr>
          <a:xfrm>
            <a:off x="527125" y="527125"/>
            <a:ext cx="1376979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ko-KR" altLang="en-US" dirty="0" err="1"/>
              <a:t>로그인화면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91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BEA56-5FC3-47E5-A2B9-068D23C83146}"/>
              </a:ext>
            </a:extLst>
          </p:cNvPr>
          <p:cNvSpPr/>
          <p:nvPr/>
        </p:nvSpPr>
        <p:spPr>
          <a:xfrm>
            <a:off x="2216075" y="914400"/>
            <a:ext cx="8412480" cy="506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B3860F-EAEE-4A17-80CD-A872ABBB9447}"/>
              </a:ext>
            </a:extLst>
          </p:cNvPr>
          <p:cNvSpPr/>
          <p:nvPr/>
        </p:nvSpPr>
        <p:spPr>
          <a:xfrm>
            <a:off x="2528047" y="1312433"/>
            <a:ext cx="2130014" cy="406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759101-3D78-4B39-94FC-F36978A21A66}"/>
              </a:ext>
            </a:extLst>
          </p:cNvPr>
          <p:cNvSpPr/>
          <p:nvPr/>
        </p:nvSpPr>
        <p:spPr>
          <a:xfrm>
            <a:off x="5343860" y="1409251"/>
            <a:ext cx="4066391" cy="2377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3B26A-9801-4638-BD6F-F811E2F72ECD}"/>
              </a:ext>
            </a:extLst>
          </p:cNvPr>
          <p:cNvSpPr/>
          <p:nvPr/>
        </p:nvSpPr>
        <p:spPr>
          <a:xfrm>
            <a:off x="5966908" y="4055625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07153-983D-49C4-AF62-345173F34307}"/>
              </a:ext>
            </a:extLst>
          </p:cNvPr>
          <p:cNvSpPr/>
          <p:nvPr/>
        </p:nvSpPr>
        <p:spPr>
          <a:xfrm>
            <a:off x="7533941" y="4071768"/>
            <a:ext cx="1194099" cy="10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24AF6A-DF60-49D0-8606-E25085F5B03D}"/>
              </a:ext>
            </a:extLst>
          </p:cNvPr>
          <p:cNvSpPr/>
          <p:nvPr/>
        </p:nvSpPr>
        <p:spPr>
          <a:xfrm>
            <a:off x="5966907" y="4744106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회원조회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E9A4C-7606-4EAE-8389-EEDB6F5628B6}"/>
              </a:ext>
            </a:extLst>
          </p:cNvPr>
          <p:cNvSpPr/>
          <p:nvPr/>
        </p:nvSpPr>
        <p:spPr>
          <a:xfrm>
            <a:off x="527125" y="527125"/>
            <a:ext cx="1376979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메뉴화면</a:t>
            </a:r>
          </a:p>
        </p:txBody>
      </p:sp>
    </p:spTree>
    <p:extLst>
      <p:ext uri="{BB962C8B-B14F-4D97-AF65-F5344CB8AC3E}">
        <p14:creationId xmlns:p14="http://schemas.microsoft.com/office/powerpoint/2010/main" val="395363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BEA56-5FC3-47E5-A2B9-068D23C83146}"/>
              </a:ext>
            </a:extLst>
          </p:cNvPr>
          <p:cNvSpPr/>
          <p:nvPr/>
        </p:nvSpPr>
        <p:spPr>
          <a:xfrm>
            <a:off x="2216075" y="914400"/>
            <a:ext cx="8412480" cy="506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3B26A-9801-4638-BD6F-F811E2F72ECD}"/>
              </a:ext>
            </a:extLst>
          </p:cNvPr>
          <p:cNvSpPr/>
          <p:nvPr/>
        </p:nvSpPr>
        <p:spPr>
          <a:xfrm>
            <a:off x="2761129" y="1468419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07153-983D-49C4-AF62-345173F34307}"/>
              </a:ext>
            </a:extLst>
          </p:cNvPr>
          <p:cNvSpPr/>
          <p:nvPr/>
        </p:nvSpPr>
        <p:spPr>
          <a:xfrm>
            <a:off x="8555917" y="5179807"/>
            <a:ext cx="1312432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24AF6A-DF60-49D0-8606-E25085F5B03D}"/>
              </a:ext>
            </a:extLst>
          </p:cNvPr>
          <p:cNvSpPr/>
          <p:nvPr/>
        </p:nvSpPr>
        <p:spPr>
          <a:xfrm>
            <a:off x="6199091" y="5163653"/>
            <a:ext cx="1013014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E9A4C-7606-4EAE-8389-EEDB6F5628B6}"/>
              </a:ext>
            </a:extLst>
          </p:cNvPr>
          <p:cNvSpPr/>
          <p:nvPr/>
        </p:nvSpPr>
        <p:spPr>
          <a:xfrm>
            <a:off x="527125" y="527125"/>
            <a:ext cx="1376979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</a:p>
          <a:p>
            <a:pPr algn="ctr"/>
            <a:r>
              <a:rPr lang="ko-KR" altLang="en-US" dirty="0"/>
              <a:t>회원등록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30A3B7-18E5-4FEF-BD70-4272D52B4070}"/>
              </a:ext>
            </a:extLst>
          </p:cNvPr>
          <p:cNvSpPr/>
          <p:nvPr/>
        </p:nvSpPr>
        <p:spPr>
          <a:xfrm>
            <a:off x="4500282" y="1484572"/>
            <a:ext cx="220531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E686CC-0A91-4C3E-9043-5048C9A3BBAE}"/>
              </a:ext>
            </a:extLst>
          </p:cNvPr>
          <p:cNvSpPr/>
          <p:nvPr/>
        </p:nvSpPr>
        <p:spPr>
          <a:xfrm>
            <a:off x="2761129" y="2216059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강의명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E92584-4AE6-4539-98CB-0A4789A14866}"/>
              </a:ext>
            </a:extLst>
          </p:cNvPr>
          <p:cNvSpPr/>
          <p:nvPr/>
        </p:nvSpPr>
        <p:spPr>
          <a:xfrm>
            <a:off x="4500282" y="2232212"/>
            <a:ext cx="220531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2370F7-E129-4461-AE3C-0232B94660E1}"/>
              </a:ext>
            </a:extLst>
          </p:cNvPr>
          <p:cNvSpPr/>
          <p:nvPr/>
        </p:nvSpPr>
        <p:spPr>
          <a:xfrm>
            <a:off x="2761129" y="2993299"/>
            <a:ext cx="1369807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강의실번호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DC4E4-E530-4F93-B076-249E6DB83DF4}"/>
              </a:ext>
            </a:extLst>
          </p:cNvPr>
          <p:cNvSpPr/>
          <p:nvPr/>
        </p:nvSpPr>
        <p:spPr>
          <a:xfrm>
            <a:off x="4500282" y="3009452"/>
            <a:ext cx="598843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51BD36-F078-42AF-9AD9-C3FD1F9818B6}"/>
              </a:ext>
            </a:extLst>
          </p:cNvPr>
          <p:cNvSpPr/>
          <p:nvPr/>
        </p:nvSpPr>
        <p:spPr>
          <a:xfrm>
            <a:off x="2761129" y="3934560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거주지명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2C3C6A-C39E-4F5C-B1CD-68C3A85D8835}"/>
              </a:ext>
            </a:extLst>
          </p:cNvPr>
          <p:cNvSpPr/>
          <p:nvPr/>
        </p:nvSpPr>
        <p:spPr>
          <a:xfrm>
            <a:off x="4500282" y="3950713"/>
            <a:ext cx="172839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73A5EF-343D-4C44-9C4B-E64F12B88E65}"/>
              </a:ext>
            </a:extLst>
          </p:cNvPr>
          <p:cNvSpPr/>
          <p:nvPr/>
        </p:nvSpPr>
        <p:spPr>
          <a:xfrm>
            <a:off x="7677372" y="1484572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09E6A-F62B-4368-A841-B05F279452A3}"/>
              </a:ext>
            </a:extLst>
          </p:cNvPr>
          <p:cNvSpPr/>
          <p:nvPr/>
        </p:nvSpPr>
        <p:spPr>
          <a:xfrm>
            <a:off x="8993394" y="1468419"/>
            <a:ext cx="437478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CE00D8-33EB-4636-A0B7-2690384B2F67}"/>
              </a:ext>
            </a:extLst>
          </p:cNvPr>
          <p:cNvSpPr/>
          <p:nvPr/>
        </p:nvSpPr>
        <p:spPr>
          <a:xfrm>
            <a:off x="7677371" y="3028278"/>
            <a:ext cx="142718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자격증여부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D05706-674F-4D4A-A495-44454DC28741}"/>
              </a:ext>
            </a:extLst>
          </p:cNvPr>
          <p:cNvSpPr/>
          <p:nvPr/>
        </p:nvSpPr>
        <p:spPr>
          <a:xfrm>
            <a:off x="9212133" y="3028278"/>
            <a:ext cx="437478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6766C-A01B-4DD4-9575-B4C42B7ED93C}"/>
              </a:ext>
            </a:extLst>
          </p:cNvPr>
          <p:cNvSpPr/>
          <p:nvPr/>
        </p:nvSpPr>
        <p:spPr>
          <a:xfrm>
            <a:off x="7338508" y="5163653"/>
            <a:ext cx="1013014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162476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BEA56-5FC3-47E5-A2B9-068D23C83146}"/>
              </a:ext>
            </a:extLst>
          </p:cNvPr>
          <p:cNvSpPr/>
          <p:nvPr/>
        </p:nvSpPr>
        <p:spPr>
          <a:xfrm>
            <a:off x="2216075" y="914400"/>
            <a:ext cx="8412480" cy="506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07153-983D-49C4-AF62-345173F34307}"/>
              </a:ext>
            </a:extLst>
          </p:cNvPr>
          <p:cNvSpPr/>
          <p:nvPr/>
        </p:nvSpPr>
        <p:spPr>
          <a:xfrm>
            <a:off x="8555917" y="5179807"/>
            <a:ext cx="1312432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E9A4C-7606-4EAE-8389-EEDB6F5628B6}"/>
              </a:ext>
            </a:extLst>
          </p:cNvPr>
          <p:cNvSpPr/>
          <p:nvPr/>
        </p:nvSpPr>
        <p:spPr>
          <a:xfrm>
            <a:off x="558501" y="527125"/>
            <a:ext cx="1376979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</a:p>
          <a:p>
            <a:pPr algn="ctr"/>
            <a:r>
              <a:rPr lang="ko-KR" altLang="en-US" dirty="0"/>
              <a:t>회원조회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6766C-A01B-4DD4-9575-B4C42B7ED93C}"/>
              </a:ext>
            </a:extLst>
          </p:cNvPr>
          <p:cNvSpPr/>
          <p:nvPr/>
        </p:nvSpPr>
        <p:spPr>
          <a:xfrm>
            <a:off x="7338508" y="5163653"/>
            <a:ext cx="1013014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35B190-0076-481F-9A82-377428EC5B56}"/>
              </a:ext>
            </a:extLst>
          </p:cNvPr>
          <p:cNvSpPr/>
          <p:nvPr/>
        </p:nvSpPr>
        <p:spPr>
          <a:xfrm>
            <a:off x="3407484" y="3160058"/>
            <a:ext cx="6277985" cy="175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리스트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65F52A-B39E-4E80-AB18-6C85435F544D}"/>
              </a:ext>
            </a:extLst>
          </p:cNvPr>
          <p:cNvSpPr/>
          <p:nvPr/>
        </p:nvSpPr>
        <p:spPr>
          <a:xfrm>
            <a:off x="3394039" y="1468419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27D1E1-3AC0-4FF8-8DE0-9D277679E276}"/>
              </a:ext>
            </a:extLst>
          </p:cNvPr>
          <p:cNvSpPr/>
          <p:nvPr/>
        </p:nvSpPr>
        <p:spPr>
          <a:xfrm>
            <a:off x="5133192" y="1484572"/>
            <a:ext cx="220531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637B28-B3E3-4A47-8BCD-53EF44D4B99D}"/>
              </a:ext>
            </a:extLst>
          </p:cNvPr>
          <p:cNvSpPr/>
          <p:nvPr/>
        </p:nvSpPr>
        <p:spPr>
          <a:xfrm>
            <a:off x="8199119" y="1495330"/>
            <a:ext cx="1013014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36932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BEA56-5FC3-47E5-A2B9-068D23C83146}"/>
              </a:ext>
            </a:extLst>
          </p:cNvPr>
          <p:cNvSpPr/>
          <p:nvPr/>
        </p:nvSpPr>
        <p:spPr>
          <a:xfrm>
            <a:off x="2216075" y="914400"/>
            <a:ext cx="8412480" cy="506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3B26A-9801-4638-BD6F-F811E2F72ECD}"/>
              </a:ext>
            </a:extLst>
          </p:cNvPr>
          <p:cNvSpPr/>
          <p:nvPr/>
        </p:nvSpPr>
        <p:spPr>
          <a:xfrm>
            <a:off x="2761129" y="1468419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07153-983D-49C4-AF62-345173F34307}"/>
              </a:ext>
            </a:extLst>
          </p:cNvPr>
          <p:cNvSpPr/>
          <p:nvPr/>
        </p:nvSpPr>
        <p:spPr>
          <a:xfrm>
            <a:off x="8555917" y="5179807"/>
            <a:ext cx="1312432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24AF6A-DF60-49D0-8606-E25085F5B03D}"/>
              </a:ext>
            </a:extLst>
          </p:cNvPr>
          <p:cNvSpPr/>
          <p:nvPr/>
        </p:nvSpPr>
        <p:spPr>
          <a:xfrm>
            <a:off x="6199091" y="5163653"/>
            <a:ext cx="1013014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E9A4C-7606-4EAE-8389-EEDB6F5628B6}"/>
              </a:ext>
            </a:extLst>
          </p:cNvPr>
          <p:cNvSpPr/>
          <p:nvPr/>
        </p:nvSpPr>
        <p:spPr>
          <a:xfrm>
            <a:off x="527125" y="527125"/>
            <a:ext cx="1376979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</a:p>
          <a:p>
            <a:pPr algn="ctr"/>
            <a:r>
              <a:rPr lang="ko-KR" altLang="en-US" dirty="0"/>
              <a:t>수정화면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30A3B7-18E5-4FEF-BD70-4272D52B4070}"/>
              </a:ext>
            </a:extLst>
          </p:cNvPr>
          <p:cNvSpPr/>
          <p:nvPr/>
        </p:nvSpPr>
        <p:spPr>
          <a:xfrm>
            <a:off x="4500282" y="1484572"/>
            <a:ext cx="220531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E686CC-0A91-4C3E-9043-5048C9A3BBAE}"/>
              </a:ext>
            </a:extLst>
          </p:cNvPr>
          <p:cNvSpPr/>
          <p:nvPr/>
        </p:nvSpPr>
        <p:spPr>
          <a:xfrm>
            <a:off x="2761129" y="2216059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강의명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E92584-4AE6-4539-98CB-0A4789A14866}"/>
              </a:ext>
            </a:extLst>
          </p:cNvPr>
          <p:cNvSpPr/>
          <p:nvPr/>
        </p:nvSpPr>
        <p:spPr>
          <a:xfrm>
            <a:off x="4500282" y="2232212"/>
            <a:ext cx="220531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2370F7-E129-4461-AE3C-0232B94660E1}"/>
              </a:ext>
            </a:extLst>
          </p:cNvPr>
          <p:cNvSpPr/>
          <p:nvPr/>
        </p:nvSpPr>
        <p:spPr>
          <a:xfrm>
            <a:off x="2761129" y="2993299"/>
            <a:ext cx="1369807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강의실번호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DC4E4-E530-4F93-B076-249E6DB83DF4}"/>
              </a:ext>
            </a:extLst>
          </p:cNvPr>
          <p:cNvSpPr/>
          <p:nvPr/>
        </p:nvSpPr>
        <p:spPr>
          <a:xfrm>
            <a:off x="4500282" y="3009452"/>
            <a:ext cx="598843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51BD36-F078-42AF-9AD9-C3FD1F9818B6}"/>
              </a:ext>
            </a:extLst>
          </p:cNvPr>
          <p:cNvSpPr/>
          <p:nvPr/>
        </p:nvSpPr>
        <p:spPr>
          <a:xfrm>
            <a:off x="2761129" y="3934560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거주지명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2C3C6A-C39E-4F5C-B1CD-68C3A85D8835}"/>
              </a:ext>
            </a:extLst>
          </p:cNvPr>
          <p:cNvSpPr/>
          <p:nvPr/>
        </p:nvSpPr>
        <p:spPr>
          <a:xfrm>
            <a:off x="4500282" y="3950713"/>
            <a:ext cx="172839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73A5EF-343D-4C44-9C4B-E64F12B88E65}"/>
              </a:ext>
            </a:extLst>
          </p:cNvPr>
          <p:cNvSpPr/>
          <p:nvPr/>
        </p:nvSpPr>
        <p:spPr>
          <a:xfrm>
            <a:off x="7677372" y="1484572"/>
            <a:ext cx="119409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09E6A-F62B-4368-A841-B05F279452A3}"/>
              </a:ext>
            </a:extLst>
          </p:cNvPr>
          <p:cNvSpPr/>
          <p:nvPr/>
        </p:nvSpPr>
        <p:spPr>
          <a:xfrm>
            <a:off x="8993394" y="1468419"/>
            <a:ext cx="437478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CE00D8-33EB-4636-A0B7-2690384B2F67}"/>
              </a:ext>
            </a:extLst>
          </p:cNvPr>
          <p:cNvSpPr/>
          <p:nvPr/>
        </p:nvSpPr>
        <p:spPr>
          <a:xfrm>
            <a:off x="7677371" y="3028278"/>
            <a:ext cx="1427186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자격증여부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D05706-674F-4D4A-A495-44454DC28741}"/>
              </a:ext>
            </a:extLst>
          </p:cNvPr>
          <p:cNvSpPr/>
          <p:nvPr/>
        </p:nvSpPr>
        <p:spPr>
          <a:xfrm>
            <a:off x="9212133" y="3028278"/>
            <a:ext cx="437478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6766C-A01B-4DD4-9575-B4C42B7ED93C}"/>
              </a:ext>
            </a:extLst>
          </p:cNvPr>
          <p:cNvSpPr/>
          <p:nvPr/>
        </p:nvSpPr>
        <p:spPr>
          <a:xfrm>
            <a:off x="7338508" y="5163653"/>
            <a:ext cx="1013014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6973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ez220405</dc:creator>
  <cp:lastModifiedBy>ez220405</cp:lastModifiedBy>
  <cp:revision>1</cp:revision>
  <dcterms:created xsi:type="dcterms:W3CDTF">2022-06-22T08:03:59Z</dcterms:created>
  <dcterms:modified xsi:type="dcterms:W3CDTF">2022-06-22T08:16:39Z</dcterms:modified>
</cp:coreProperties>
</file>