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59" r:id="rId6"/>
    <p:sldId id="260" r:id="rId7"/>
    <p:sldId id="265" r:id="rId8"/>
    <p:sldId id="261" r:id="rId9"/>
    <p:sldId id="262" r:id="rId10"/>
    <p:sldId id="264" r:id="rId11"/>
    <p:sldId id="263" r:id="rId12"/>
    <p:sldId id="271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60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81162" y="3291058"/>
            <a:ext cx="13985714" cy="1523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300" kern="0" spc="-6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재고관리 프로그램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0073495" y="7365539"/>
            <a:ext cx="8212219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1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조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김종천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,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박성원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,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김범준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,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김윤영</a:t>
            </a:r>
            <a:r>
              <a:rPr lang="en-US" altLang="ko-KR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, </a:t>
            </a:r>
            <a:r>
              <a:rPr lang="ko-KR" altLang="en-US" sz="3300" kern="0" spc="-200" dirty="0">
                <a:solidFill>
                  <a:srgbClr val="FFFFFF"/>
                </a:solidFill>
                <a:latin typeface="Noto Sans CJK KR DemiLight" pitchFamily="34" charset="0"/>
                <a:cs typeface="Noto Sans CJK KR DemiLight" pitchFamily="34" charset="0"/>
              </a:rPr>
              <a:t>유수민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04. Sequence Diagram 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04. ER Diagram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4373786-8F5E-4A06-BD76-1A6C692B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00496"/>
            <a:ext cx="6991049" cy="4366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DB77A0-391A-4182-9D78-AC941367D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152" y="2702502"/>
            <a:ext cx="6991048" cy="4366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05.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주요 소스코드</a:t>
            </a:r>
            <a:endParaRPr lang="en-US" b="1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31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75752" y="94339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06.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프로젝트 후기</a:t>
            </a:r>
            <a:endParaRPr lang="en-US" b="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97974"/>
              </p:ext>
            </p:extLst>
          </p:nvPr>
        </p:nvGraphicFramePr>
        <p:xfrm>
          <a:off x="1295400" y="3080142"/>
          <a:ext cx="15773400" cy="56771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5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727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b="1" dirty="0">
                          <a:solidFill>
                            <a:schemeClr val="bg1"/>
                          </a:solidFill>
                        </a:rPr>
                        <a:t>유수민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4000" b="1" dirty="0">
                          <a:solidFill>
                            <a:schemeClr val="bg1"/>
                          </a:solidFill>
                        </a:rPr>
                        <a:t>박성원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4000" b="1" dirty="0">
                          <a:solidFill>
                            <a:schemeClr val="bg1"/>
                          </a:solidFill>
                        </a:rPr>
                        <a:t>김윤영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4000" b="1" dirty="0">
                          <a:solidFill>
                            <a:schemeClr val="bg1"/>
                          </a:solidFill>
                        </a:rPr>
                        <a:t>김범준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4000" b="1" dirty="0">
                          <a:solidFill>
                            <a:schemeClr val="bg1"/>
                          </a:solidFill>
                        </a:rPr>
                        <a:t>김종천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dirty="0" err="1"/>
                        <a:t>javafx</a:t>
                      </a:r>
                      <a:r>
                        <a:rPr lang="ko-KR" altLang="en-US" sz="2500" b="1" dirty="0"/>
                        <a:t>와 </a:t>
                      </a:r>
                      <a:r>
                        <a:rPr lang="en-US" altLang="ko-KR" sz="2500" b="1" dirty="0" err="1"/>
                        <a:t>db</a:t>
                      </a:r>
                      <a:r>
                        <a:rPr lang="ko-KR" altLang="en-US" sz="2500" b="1" dirty="0"/>
                        <a:t>에 대한 이해가 부족하여 응용된 프로그램을 완성하지 </a:t>
                      </a:r>
                      <a:r>
                        <a:rPr lang="ko-KR" altLang="en-US" sz="2500" b="1" dirty="0" err="1"/>
                        <a:t>못한것이</a:t>
                      </a:r>
                      <a:r>
                        <a:rPr lang="ko-KR" altLang="en-US" sz="2500" b="1" dirty="0"/>
                        <a:t> 아쉬움</a:t>
                      </a:r>
                      <a:endParaRPr lang="en-US" altLang="ko-KR" sz="25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b="1" dirty="0"/>
                        <a:t>수강생 관리 시스템을 만들어보고자 여러 시도를 해보았으나 </a:t>
                      </a:r>
                      <a:r>
                        <a:rPr lang="en-US" altLang="ko-KR" sz="2500" b="1" dirty="0"/>
                        <a:t>DB</a:t>
                      </a:r>
                      <a:r>
                        <a:rPr lang="ko-KR" altLang="en-US" sz="2500" b="1" dirty="0"/>
                        <a:t>연동 실패와 코드해석의 부족함으로 완성하지 못한 점이 아쉽습니다</a:t>
                      </a:r>
                      <a:r>
                        <a:rPr lang="en-US" altLang="ko-KR" sz="2500" b="1" dirty="0"/>
                        <a:t>.</a:t>
                      </a:r>
                      <a:endParaRPr lang="ko-KR" altLang="en-US" sz="25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b="1" dirty="0"/>
                        <a:t>하고자 하는 기능을 구현하는데</a:t>
                      </a:r>
                      <a:r>
                        <a:rPr lang="en-US" altLang="ko-KR" sz="2500" b="1" dirty="0"/>
                        <a:t> </a:t>
                      </a:r>
                      <a:r>
                        <a:rPr lang="ko-KR" altLang="en-US" sz="2500" b="1" dirty="0"/>
                        <a:t>있어서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b="1" dirty="0" err="1"/>
                        <a:t>javafx</a:t>
                      </a:r>
                      <a:r>
                        <a:rPr lang="en-US" altLang="ko-KR" sz="2500" b="1" dirty="0"/>
                        <a:t> </a:t>
                      </a:r>
                      <a:r>
                        <a:rPr lang="ko-KR" altLang="en-US" sz="2500" b="1" dirty="0"/>
                        <a:t>자료가 부족하여 응용하는데 있어 어려움을 겪었다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b="1" dirty="0"/>
                        <a:t>시간배분을 제대로 하지 못하여 제대로 된 결과물을 내놓지 못한 점이 아쉬움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b="1" dirty="0"/>
                        <a:t>원래 다른 프로젝트를 처음부터 </a:t>
                      </a:r>
                      <a:r>
                        <a:rPr lang="ko-KR" altLang="en-US" sz="2500" b="1" dirty="0" err="1"/>
                        <a:t>만들려고했는데</a:t>
                      </a:r>
                      <a:r>
                        <a:rPr lang="ko-KR" altLang="en-US" sz="2500" b="1" dirty="0"/>
                        <a:t> 결국</a:t>
                      </a:r>
                      <a:r>
                        <a:rPr lang="en-US" altLang="ko-KR" sz="2500" b="1" dirty="0"/>
                        <a:t> </a:t>
                      </a:r>
                      <a:r>
                        <a:rPr lang="ko-KR" altLang="en-US" sz="2500" b="1" dirty="0"/>
                        <a:t>완성시키지 못하여서</a:t>
                      </a:r>
                      <a:endParaRPr lang="en-US" altLang="ko-KR" sz="25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b="1" dirty="0"/>
                        <a:t>아쉬웠다</a:t>
                      </a:r>
                      <a:r>
                        <a:rPr lang="en-US" altLang="ko-KR" sz="2500" b="1" dirty="0"/>
                        <a:t>. </a:t>
                      </a:r>
                      <a:r>
                        <a:rPr lang="ko-KR" altLang="en-US" sz="2500" b="1" dirty="0"/>
                        <a:t>다음에는 꼭 처음부터</a:t>
                      </a:r>
                      <a:r>
                        <a:rPr lang="en-US" altLang="ko-KR" sz="2500" b="1" dirty="0"/>
                        <a:t> </a:t>
                      </a:r>
                      <a:r>
                        <a:rPr lang="ko-KR" altLang="en-US" sz="2500" b="1" dirty="0"/>
                        <a:t>완성 시켜보고 싶다</a:t>
                      </a:r>
                      <a:r>
                        <a:rPr lang="en-US" altLang="ko-KR" sz="2500" b="1" dirty="0"/>
                        <a:t>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5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99343" y="4227612"/>
            <a:ext cx="1468702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감사합니다</a:t>
            </a:r>
            <a:r>
              <a:rPr lang="en-US" altLang="ko-KR" sz="10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.</a:t>
            </a:r>
            <a:r>
              <a:rPr lang="en-US" altLang="ko-KR" sz="100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  <a:sym typeface="Wingdings" panose="05000000000000000000" pitchFamily="2" charset="2"/>
              </a:rPr>
              <a:t> </a:t>
            </a:r>
            <a:endParaRPr lang="en-US" sz="10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75752" y="673458"/>
            <a:ext cx="14687028" cy="149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kern="0" spc="-400" dirty="0">
                <a:solidFill>
                  <a:srgbClr val="FFFFFF"/>
                </a:solidFill>
                <a:latin typeface="Noto Sans CJK KR Black" pitchFamily="34" charset="0"/>
                <a:cs typeface="Noto Sans CJK KR Black" pitchFamily="34" charset="0"/>
              </a:rPr>
              <a:t>CONTENTS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02781" y="2536041"/>
            <a:ext cx="4453642" cy="71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01. </a:t>
            </a:r>
            <a:r>
              <a:rPr lang="ko-KR" alt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일정표</a:t>
            </a:r>
            <a:endParaRPr lang="en-US" sz="40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1358" y="2499671"/>
            <a:ext cx="3615873" cy="57953"/>
            <a:chOff x="1175752" y="5213190"/>
            <a:chExt cx="3615873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sp>
        <p:nvSpPr>
          <p:cNvPr id="57" name="Object 12"/>
          <p:cNvSpPr txBox="1"/>
          <p:nvPr/>
        </p:nvSpPr>
        <p:spPr>
          <a:xfrm>
            <a:off x="1202781" y="6310464"/>
            <a:ext cx="3996442" cy="71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04. </a:t>
            </a:r>
            <a:r>
              <a:rPr lang="ko-KR" alt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다이어그램</a:t>
            </a:r>
            <a:endParaRPr lang="en-US" sz="4000" dirty="0"/>
          </a:p>
        </p:txBody>
      </p:sp>
      <p:grpSp>
        <p:nvGrpSpPr>
          <p:cNvPr id="59" name="그룹 1004"/>
          <p:cNvGrpSpPr/>
          <p:nvPr/>
        </p:nvGrpSpPr>
        <p:grpSpPr>
          <a:xfrm>
            <a:off x="1263130" y="6293584"/>
            <a:ext cx="3615873" cy="57953"/>
            <a:chOff x="1175752" y="5213190"/>
            <a:chExt cx="3615873" cy="57953"/>
          </a:xfrm>
        </p:grpSpPr>
        <p:pic>
          <p:nvPicPr>
            <p:cNvPr id="60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sp>
        <p:nvSpPr>
          <p:cNvPr id="62" name="Object 12"/>
          <p:cNvSpPr txBox="1"/>
          <p:nvPr/>
        </p:nvSpPr>
        <p:spPr>
          <a:xfrm>
            <a:off x="6553200" y="2551443"/>
            <a:ext cx="417439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02. </a:t>
            </a:r>
            <a:r>
              <a:rPr lang="ko-KR" alt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요구사항 명세</a:t>
            </a:r>
            <a:endParaRPr lang="en-US" sz="4000" dirty="0"/>
          </a:p>
        </p:txBody>
      </p:sp>
      <p:grpSp>
        <p:nvGrpSpPr>
          <p:cNvPr id="63" name="그룹 1004"/>
          <p:cNvGrpSpPr/>
          <p:nvPr/>
        </p:nvGrpSpPr>
        <p:grpSpPr>
          <a:xfrm>
            <a:off x="6705600" y="2507065"/>
            <a:ext cx="3615873" cy="57953"/>
            <a:chOff x="1175752" y="5213190"/>
            <a:chExt cx="3615873" cy="57953"/>
          </a:xfrm>
        </p:grpSpPr>
        <p:pic>
          <p:nvPicPr>
            <p:cNvPr id="6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sp>
        <p:nvSpPr>
          <p:cNvPr id="68" name="Object 12"/>
          <p:cNvSpPr txBox="1"/>
          <p:nvPr/>
        </p:nvSpPr>
        <p:spPr>
          <a:xfrm>
            <a:off x="12869469" y="2536041"/>
            <a:ext cx="3790280" cy="71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03. </a:t>
            </a:r>
            <a:r>
              <a:rPr lang="ko-KR" alt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스토리보드</a:t>
            </a:r>
            <a:endParaRPr lang="en-US" sz="4000" dirty="0"/>
          </a:p>
        </p:txBody>
      </p:sp>
      <p:grpSp>
        <p:nvGrpSpPr>
          <p:cNvPr id="70" name="그룹 1004"/>
          <p:cNvGrpSpPr/>
          <p:nvPr/>
        </p:nvGrpSpPr>
        <p:grpSpPr>
          <a:xfrm>
            <a:off x="12956673" y="2507064"/>
            <a:ext cx="3615873" cy="57953"/>
            <a:chOff x="1175752" y="5213190"/>
            <a:chExt cx="3615873" cy="57953"/>
          </a:xfrm>
        </p:grpSpPr>
        <p:pic>
          <p:nvPicPr>
            <p:cNvPr id="73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sp>
        <p:nvSpPr>
          <p:cNvPr id="75" name="Object 12"/>
          <p:cNvSpPr txBox="1"/>
          <p:nvPr/>
        </p:nvSpPr>
        <p:spPr>
          <a:xfrm>
            <a:off x="12753924" y="6322560"/>
            <a:ext cx="41401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06. </a:t>
            </a:r>
            <a:r>
              <a:rPr lang="ko-KR" alt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프로젝트 후기</a:t>
            </a:r>
            <a:endParaRPr lang="en-US" sz="4000" dirty="0"/>
          </a:p>
        </p:txBody>
      </p:sp>
      <p:sp>
        <p:nvSpPr>
          <p:cNvPr id="78" name="Object 12"/>
          <p:cNvSpPr txBox="1"/>
          <p:nvPr/>
        </p:nvSpPr>
        <p:spPr>
          <a:xfrm>
            <a:off x="6705600" y="6293574"/>
            <a:ext cx="3457232" cy="71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05. </a:t>
            </a:r>
            <a:r>
              <a:rPr lang="ko-KR" altLang="en-US" sz="4000" kern="0" spc="-200" dirty="0">
                <a:solidFill>
                  <a:srgbClr val="FFFFFF"/>
                </a:solidFill>
                <a:latin typeface="Noto Sans CJK KR Bold" pitchFamily="34" charset="0"/>
                <a:cs typeface="Noto Sans CJK KR Bold" pitchFamily="34" charset="0"/>
              </a:rPr>
              <a:t>코드내용</a:t>
            </a:r>
            <a:endParaRPr lang="en-US" sz="4000" dirty="0"/>
          </a:p>
        </p:txBody>
      </p:sp>
      <p:grpSp>
        <p:nvGrpSpPr>
          <p:cNvPr id="79" name="그룹 1004"/>
          <p:cNvGrpSpPr/>
          <p:nvPr/>
        </p:nvGrpSpPr>
        <p:grpSpPr>
          <a:xfrm>
            <a:off x="6745903" y="6264607"/>
            <a:ext cx="3615873" cy="57953"/>
            <a:chOff x="1175752" y="5213190"/>
            <a:chExt cx="3615873" cy="57953"/>
          </a:xfrm>
        </p:grpSpPr>
        <p:pic>
          <p:nvPicPr>
            <p:cNvPr id="80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84" name="그룹 1004"/>
          <p:cNvGrpSpPr/>
          <p:nvPr/>
        </p:nvGrpSpPr>
        <p:grpSpPr>
          <a:xfrm>
            <a:off x="12931651" y="6235621"/>
            <a:ext cx="3615873" cy="57953"/>
            <a:chOff x="1175752" y="5213190"/>
            <a:chExt cx="3615873" cy="57953"/>
          </a:xfrm>
        </p:grpSpPr>
        <p:pic>
          <p:nvPicPr>
            <p:cNvPr id="8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소스 트리 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752" y="94577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파트 별 업무 분담 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33400" y="477913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en-US" altLang="ko-KR" sz="3000" b="1" kern="0" spc="-400" dirty="0">
                <a:latin typeface="맑은고딕"/>
              </a:rPr>
              <a:t>Class Diagram</a:t>
            </a:r>
            <a:endParaRPr lang="en-US" altLang="ko-KR" sz="3000" b="1" dirty="0">
              <a:latin typeface="맑은고딕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68516"/>
              </p:ext>
            </p:extLst>
          </p:nvPr>
        </p:nvGraphicFramePr>
        <p:xfrm>
          <a:off x="685800" y="3086100"/>
          <a:ext cx="255096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김범준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82022"/>
              </p:ext>
            </p:extLst>
          </p:nvPr>
        </p:nvGraphicFramePr>
        <p:xfrm>
          <a:off x="4191000" y="3086100"/>
          <a:ext cx="255096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박성원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80742"/>
              </p:ext>
            </p:extLst>
          </p:nvPr>
        </p:nvGraphicFramePr>
        <p:xfrm>
          <a:off x="14706600" y="3086100"/>
          <a:ext cx="255096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김윤영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85042"/>
              </p:ext>
            </p:extLst>
          </p:nvPr>
        </p:nvGraphicFramePr>
        <p:xfrm>
          <a:off x="11201400" y="3086100"/>
          <a:ext cx="2550960" cy="89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김종천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93051"/>
              </p:ext>
            </p:extLst>
          </p:nvPr>
        </p:nvGraphicFramePr>
        <p:xfrm>
          <a:off x="7696200" y="3086100"/>
          <a:ext cx="255096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500" dirty="0"/>
                        <a:t>유수민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334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716" y="687947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477913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en-US" altLang="ko-KR" sz="3000" b="1" kern="0" spc="-400" dirty="0">
                <a:latin typeface="맑은고딕"/>
                <a:cs typeface="Noto Sans CJK KR Black" pitchFamily="34" charset="0"/>
              </a:rPr>
              <a:t>ER Diagram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3916" y="687947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3800" y="477913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en-US" altLang="ko-KR" sz="3000" b="1" kern="0" spc="-400" dirty="0">
                <a:latin typeface="맑은고딕"/>
                <a:cs typeface="Noto Sans CJK KR Black" pitchFamily="34" charset="0"/>
              </a:rPr>
              <a:t>Use case</a:t>
            </a:r>
            <a:endParaRPr lang="en-US" altLang="ko-KR" sz="3000" b="1" dirty="0">
              <a:latin typeface="맑은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438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49116" y="687947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049000" y="477913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PPT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0490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054316" y="687947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명세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554200" y="4779130"/>
            <a:ext cx="335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r>
              <a:rPr lang="en-US" altLang="ko-KR" sz="3000" b="1" dirty="0">
                <a:latin typeface="맑은고딕"/>
                <a:ea typeface="바탕" panose="02030600000101010101" pitchFamily="18" charset="-127"/>
              </a:rPr>
              <a:t> </a:t>
            </a:r>
            <a:r>
              <a:rPr lang="en-US" altLang="ko-KR" sz="3000" b="1" kern="0" spc="-400" dirty="0">
                <a:latin typeface="맑은고딕"/>
              </a:rPr>
              <a:t>Sequence Diagram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554200" y="582930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endParaRPr lang="ko-KR" altLang="en-US" sz="3000" b="1" dirty="0">
              <a:latin typeface="맑은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559516" y="6879470"/>
            <a:ext cx="3193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맑은고딕"/>
                <a:ea typeface="바탕" panose="02030600000101010101" pitchFamily="18" charset="-127"/>
              </a:rPr>
              <a:t>▶</a:t>
            </a:r>
            <a:endParaRPr lang="ko-KR" altLang="en-US" sz="3000" b="1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74097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01.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일정표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aphicFrame>
        <p:nvGraphicFramePr>
          <p:cNvPr id="40" name="Group 127">
            <a:extLst>
              <a:ext uri="{FF2B5EF4-FFF2-40B4-BE49-F238E27FC236}">
                <a16:creationId xmlns:a16="http://schemas.microsoft.com/office/drawing/2014/main" id="{2C410F46-052D-41E7-A4A0-616396B71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24532"/>
              </p:ext>
            </p:extLst>
          </p:nvPr>
        </p:nvGraphicFramePr>
        <p:xfrm>
          <a:off x="3505200" y="2563090"/>
          <a:ext cx="11734800" cy="7238997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8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0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THU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15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500" b="1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1500" b="1" i="0" u="none" strike="noStrike" cap="none" normalizeH="0" baseline="0" dirty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731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15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5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500" b="0" i="0" u="none" strike="noStrike" cap="none" normalizeH="0" baseline="0" dirty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791200" y="622347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고딕"/>
              </a:rPr>
              <a:t>프로젝트 주제 선정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01200" y="62234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고딕"/>
              </a:rPr>
              <a:t>역할 분담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4970" y="895350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고딕"/>
              </a:rPr>
              <a:t>PPT</a:t>
            </a:r>
            <a:r>
              <a:rPr lang="ko-KR" altLang="en-US" b="1" dirty="0">
                <a:latin typeface="맑은고딕"/>
              </a:rPr>
              <a:t>제작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763000" y="7581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고딕"/>
              </a:rPr>
              <a:t>코드 분석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02.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요구사항 명세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17050"/>
              </p:ext>
            </p:extLst>
          </p:nvPr>
        </p:nvGraphicFramePr>
        <p:xfrm>
          <a:off x="2057400" y="2552700"/>
          <a:ext cx="14338780" cy="678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 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4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부품리스트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버튼을 누르면 부품추가 화면으로 넘어간다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수정 버튼을 누르면 부품수정 화면으로 넘어간다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ko-KR" altLang="en-US" dirty="0"/>
                        <a:t>부품을 클릭 후 삭제버튼을 누르면 리스트에서 삭제된다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14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부품추가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위치를 선택해서 확인을 누르면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부품리스트에 추가한다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7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부품수정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위치를 수정하고 싶은 내용으로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입력한 뒤에 확인버튼을 눌러 수정한다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4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부품리스트에 삭제하고 싶은 목록을 선택 후</a:t>
                      </a:r>
                      <a:endParaRPr lang="en-US" altLang="ko-KR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삭제 버튼을 누르면 리스트에서 부품이 삭제된다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5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파일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창을 눌러 프로그램을 종료하거나 저장하기를 선택할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더보기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 보기를 누르면 위치 부분 수량을 그래프로 확인할 수 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829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75752" y="93507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03. </a:t>
            </a:r>
            <a:r>
              <a:rPr lang="ko-KR" alt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스토리보드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75752" y="907303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  <a:cs typeface="Noto Sans CJK KR Black" pitchFamily="34" charset="0"/>
              </a:rPr>
              <a:t>04. Use case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02777"/>
            <a:ext cx="14278857" cy="81842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04. </a:t>
            </a:r>
            <a:r>
              <a:rPr lang="en-US" altLang="ko-KR" sz="5500" b="1" kern="0" spc="-400" dirty="0">
                <a:solidFill>
                  <a:srgbClr val="255994"/>
                </a:solidFill>
                <a:latin typeface="Noto Sans CJK KR Black" pitchFamily="34" charset="0"/>
              </a:rPr>
              <a:t>Class Diagram</a:t>
            </a:r>
            <a:endParaRPr lang="en-US" b="1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80952" y="865856"/>
            <a:ext cx="15929009" cy="57953"/>
            <a:chOff x="1180952" y="865856"/>
            <a:chExt cx="15929009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865856"/>
              <a:ext cx="15929009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952" y="1972999"/>
            <a:ext cx="15929009" cy="57953"/>
            <a:chOff x="1180952" y="1972999"/>
            <a:chExt cx="15929009" cy="579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952" y="1972999"/>
              <a:ext cx="15929009" cy="57953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15889"/>
            <a:ext cx="16137353" cy="8256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330</Words>
  <Application>Microsoft Office PowerPoint</Application>
  <PresentationFormat>사용자 지정</PresentationFormat>
  <Paragraphs>117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CJK KR Black</vt:lpstr>
      <vt:lpstr>Noto Sans CJK KR Bold</vt:lpstr>
      <vt:lpstr>Noto Sans CJK KR DemiLight</vt:lpstr>
      <vt:lpstr>나눔바른고딕</vt:lpstr>
      <vt:lpstr>맑은 고딕</vt:lpstr>
      <vt:lpstr>맑은고딕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ez220410</cp:lastModifiedBy>
  <cp:revision>17</cp:revision>
  <dcterms:created xsi:type="dcterms:W3CDTF">2022-06-28T00:21:13Z</dcterms:created>
  <dcterms:modified xsi:type="dcterms:W3CDTF">2022-06-28T05:20:31Z</dcterms:modified>
</cp:coreProperties>
</file>