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72" y="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1295238" y="9275632"/>
            <a:ext cx="6171429" cy="42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800" dirty="0">
                <a:solidFill>
                  <a:srgbClr val="000000"/>
                </a:solidFill>
                <a:latin typeface="Noto Sans CJK KR Black" pitchFamily="34" charset="0"/>
                <a:cs typeface="Noto Sans CJK KR Black" pitchFamily="34" charset="0"/>
              </a:rPr>
              <a:t>Project Name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6868603" y="1225496"/>
            <a:ext cx="637049" cy="42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09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ADFB75-7247-4331-97DA-0286CDFD4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587" y="2487083"/>
            <a:ext cx="8854723" cy="531283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9A85DEE-EF7D-467D-9C87-672529D1B569}"/>
              </a:ext>
            </a:extLst>
          </p:cNvPr>
          <p:cNvSpPr/>
          <p:nvPr/>
        </p:nvSpPr>
        <p:spPr>
          <a:xfrm>
            <a:off x="9753600" y="7124700"/>
            <a:ext cx="744362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248B766-FB9F-4494-A513-CC647BF3B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" y="1028700"/>
            <a:ext cx="8975187" cy="8229600"/>
          </a:xfrm>
          <a:prstGeom prst="rect">
            <a:avLst/>
          </a:prstGeom>
        </p:spPr>
      </p:pic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C90EE38F-D245-4A96-9A1B-A6CDA43AFF19}"/>
              </a:ext>
            </a:extLst>
          </p:cNvPr>
          <p:cNvCxnSpPr>
            <a:stCxn id="8" idx="2"/>
          </p:cNvCxnSpPr>
          <p:nvPr/>
        </p:nvCxnSpPr>
        <p:spPr>
          <a:xfrm rot="16200000" flipH="1">
            <a:off x="12606690" y="5100990"/>
            <a:ext cx="990600" cy="5952419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E976203-D6E3-4A04-B0B3-95CA99D595C9}"/>
              </a:ext>
            </a:extLst>
          </p:cNvPr>
          <p:cNvCxnSpPr>
            <a:cxnSpLocks/>
          </p:cNvCxnSpPr>
          <p:nvPr/>
        </p:nvCxnSpPr>
        <p:spPr>
          <a:xfrm flipV="1">
            <a:off x="16078200" y="7124701"/>
            <a:ext cx="0" cy="14477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7F5D6C7-CBB8-4905-8525-67E85776E2EC}"/>
              </a:ext>
            </a:extLst>
          </p:cNvPr>
          <p:cNvSpPr txBox="1"/>
          <p:nvPr/>
        </p:nvSpPr>
        <p:spPr>
          <a:xfrm>
            <a:off x="11295238" y="1387614"/>
            <a:ext cx="5147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부품 추가 페이지 열기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1604182-F9EF-44DA-A593-50B915B89FE8}"/>
              </a:ext>
            </a:extLst>
          </p:cNvPr>
          <p:cNvSpPr/>
          <p:nvPr/>
        </p:nvSpPr>
        <p:spPr>
          <a:xfrm>
            <a:off x="533400" y="9182100"/>
            <a:ext cx="8854723" cy="294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1295238" y="9275632"/>
            <a:ext cx="6171429" cy="42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800" dirty="0">
                <a:solidFill>
                  <a:srgbClr val="000000"/>
                </a:solidFill>
                <a:latin typeface="Noto Sans CJK KR Black" pitchFamily="34" charset="0"/>
                <a:cs typeface="Noto Sans CJK KR Black" pitchFamily="34" charset="0"/>
              </a:rPr>
              <a:t>Project Name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6868603" y="1692063"/>
            <a:ext cx="637049" cy="42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09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F5D6C7-CBB8-4905-8525-67E85776E2EC}"/>
              </a:ext>
            </a:extLst>
          </p:cNvPr>
          <p:cNvSpPr txBox="1"/>
          <p:nvPr/>
        </p:nvSpPr>
        <p:spPr>
          <a:xfrm>
            <a:off x="10800338" y="473214"/>
            <a:ext cx="68018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추가 버튼 </a:t>
            </a:r>
            <a:r>
              <a:rPr lang="ko-KR" altLang="en-US" sz="4000" b="1" dirty="0" err="1"/>
              <a:t>클릭시</a:t>
            </a:r>
            <a:r>
              <a:rPr lang="ko-KR" altLang="en-US" sz="4000" b="1" dirty="0"/>
              <a:t> 데이터 추가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1604182-F9EF-44DA-A593-50B915B89FE8}"/>
              </a:ext>
            </a:extLst>
          </p:cNvPr>
          <p:cNvSpPr/>
          <p:nvPr/>
        </p:nvSpPr>
        <p:spPr>
          <a:xfrm>
            <a:off x="533400" y="9182100"/>
            <a:ext cx="8854723" cy="294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9886C8-821A-4036-82FB-4882B7008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879423"/>
            <a:ext cx="8001001" cy="22279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4ACE6AA-A28E-46FB-BC27-73B931F00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3381129"/>
            <a:ext cx="9526348" cy="23719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D820937-A0F4-4602-AA4B-2DBE552C5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9" y="6186308"/>
            <a:ext cx="9737576" cy="329071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38F8545-B4F4-4CC1-B67E-FFE1729FF1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0885" y="1495267"/>
            <a:ext cx="6916115" cy="419158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9AC2CC2-BCC1-4230-88C4-3AC9A52A66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48942" y="7515067"/>
            <a:ext cx="2886478" cy="1133633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705D12B-E95F-4D0B-9336-7B6599A37654}"/>
              </a:ext>
            </a:extLst>
          </p:cNvPr>
          <p:cNvCxnSpPr>
            <a:cxnSpLocks/>
          </p:cNvCxnSpPr>
          <p:nvPr/>
        </p:nvCxnSpPr>
        <p:spPr>
          <a:xfrm>
            <a:off x="15816471" y="4695667"/>
            <a:ext cx="0" cy="2819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9550F1-EAEA-44AA-AB8F-8760A48D4BC7}"/>
              </a:ext>
            </a:extLst>
          </p:cNvPr>
          <p:cNvSpPr/>
          <p:nvPr/>
        </p:nvSpPr>
        <p:spPr>
          <a:xfrm>
            <a:off x="14448941" y="7819867"/>
            <a:ext cx="2696057" cy="2620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94F5E6-FB9D-41B8-8CE0-278E7225E378}"/>
              </a:ext>
            </a:extLst>
          </p:cNvPr>
          <p:cNvSpPr txBox="1"/>
          <p:nvPr/>
        </p:nvSpPr>
        <p:spPr>
          <a:xfrm>
            <a:off x="10902178" y="7658100"/>
            <a:ext cx="3504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/>
              <a:t>수정된 데이터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0879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1295238" y="9275632"/>
            <a:ext cx="6171429" cy="42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800" dirty="0">
                <a:solidFill>
                  <a:srgbClr val="000000"/>
                </a:solidFill>
                <a:latin typeface="Noto Sans CJK KR Black" pitchFamily="34" charset="0"/>
                <a:cs typeface="Noto Sans CJK KR Black" pitchFamily="34" charset="0"/>
              </a:rPr>
              <a:t>Project Name</a:t>
            </a:r>
            <a:endParaRPr 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1604182-F9EF-44DA-A593-50B915B89FE8}"/>
              </a:ext>
            </a:extLst>
          </p:cNvPr>
          <p:cNvSpPr/>
          <p:nvPr/>
        </p:nvSpPr>
        <p:spPr>
          <a:xfrm>
            <a:off x="533400" y="9182100"/>
            <a:ext cx="8854723" cy="294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DE3C95-76D5-4C93-B968-2CDE83225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27157"/>
            <a:ext cx="11266264" cy="782154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7F5D6C7-CBB8-4905-8525-67E85776E2EC}"/>
              </a:ext>
            </a:extLst>
          </p:cNvPr>
          <p:cNvSpPr txBox="1"/>
          <p:nvPr/>
        </p:nvSpPr>
        <p:spPr>
          <a:xfrm>
            <a:off x="11603366" y="527757"/>
            <a:ext cx="62889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공백이나 잘못된 값 </a:t>
            </a:r>
            <a:r>
              <a:rPr lang="ko-KR" altLang="en-US" sz="4000" b="1" dirty="0" err="1"/>
              <a:t>입력시</a:t>
            </a:r>
            <a:r>
              <a:rPr lang="ko-KR" altLang="en-US" sz="4000" b="1" dirty="0"/>
              <a:t> </a:t>
            </a:r>
            <a:endParaRPr lang="en-US" altLang="ko-KR" sz="4000" b="1" dirty="0"/>
          </a:p>
          <a:p>
            <a:r>
              <a:rPr lang="ko-KR" altLang="en-US" sz="4000" b="1" dirty="0"/>
              <a:t>오류 메시지 출력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009389-B726-46AD-92D9-0FA751C93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3366" y="2164662"/>
            <a:ext cx="5863301" cy="705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0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26</Words>
  <Application>Microsoft Office PowerPoint</Application>
  <PresentationFormat>사용자 지정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?? ??</vt:lpstr>
      <vt:lpstr>Noto Sans CJK KR Black</vt:lpstr>
      <vt:lpstr>Noto Sans CJK KR Regular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505</cp:lastModifiedBy>
  <cp:revision>5</cp:revision>
  <dcterms:created xsi:type="dcterms:W3CDTF">2022-06-27T19:33:40Z</dcterms:created>
  <dcterms:modified xsi:type="dcterms:W3CDTF">2022-06-28T10:12:59Z</dcterms:modified>
</cp:coreProperties>
</file>