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1" r:id="rId3"/>
    <p:sldId id="272" r:id="rId4"/>
    <p:sldId id="273" r:id="rId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96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946928"/>
            <a:ext cx="10210800" cy="832592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175752" y="937440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</a:rPr>
              <a:t>04. Sequence Diagram 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/>
          <p:nvPr/>
        </p:nvSpPr>
        <p:spPr>
          <a:xfrm>
            <a:off x="1175752" y="945773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05.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주요 </a:t>
            </a:r>
            <a:r>
              <a:rPr lang="ko-KR" altLang="en-US" sz="5500" b="1" kern="0" spc="-400" dirty="0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소스코드</a:t>
            </a:r>
            <a:r>
              <a:rPr lang="en-US" altLang="ko-KR" sz="5500" b="1" kern="0" spc="-400" dirty="0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(</a:t>
            </a:r>
            <a:r>
              <a:rPr lang="ko-KR" altLang="en-US" sz="5500" b="1" kern="0" spc="-400" dirty="0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수정</a:t>
            </a:r>
            <a:r>
              <a:rPr lang="en-US" altLang="ko-KR" sz="5500" b="1" kern="0" spc="-400" dirty="0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)</a:t>
            </a:r>
            <a:endParaRPr lang="en-US" b="1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30" y="8823293"/>
            <a:ext cx="2032822" cy="2160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79" y="9111408"/>
            <a:ext cx="3613905" cy="2651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t="12132" r="16707" b="2725"/>
          <a:stretch/>
        </p:blipFill>
        <p:spPr>
          <a:xfrm>
            <a:off x="4334710" y="3086100"/>
            <a:ext cx="8301129" cy="561661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826" y="2785488"/>
            <a:ext cx="3564569" cy="51195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1828800" y="7257279"/>
            <a:ext cx="751682" cy="4400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89" y="7580721"/>
            <a:ext cx="1275987" cy="127598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34667" y="8764703"/>
            <a:ext cx="3728728" cy="68392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764921" y="7580721"/>
            <a:ext cx="1855209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43678" y="3284663"/>
            <a:ext cx="5854377" cy="47686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직선 화살표 연결선 16"/>
          <p:cNvCxnSpPr/>
          <p:nvPr/>
        </p:nvCxnSpPr>
        <p:spPr>
          <a:xfrm>
            <a:off x="10622480" y="7580721"/>
            <a:ext cx="13654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407146" y="2541832"/>
            <a:ext cx="1487069" cy="54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32728" y="9106663"/>
            <a:ext cx="1088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수정 버튼을 클릭하면 </a:t>
            </a:r>
            <a:r>
              <a:rPr lang="en-US" altLang="ko-KR" sz="2400" dirty="0" err="1" smtClean="0"/>
              <a:t>ComMainView.fxml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파일에서  정의한  값을 통해  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ComDataView.fxml</a:t>
            </a:r>
            <a:r>
              <a:rPr lang="ko-KR" altLang="en-US" sz="2400" dirty="0" smtClean="0"/>
              <a:t>의 부품 추가 </a:t>
            </a:r>
            <a:r>
              <a:rPr lang="ko-KR" altLang="en-US" sz="2400" dirty="0" err="1" smtClean="0"/>
              <a:t>모달을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실행시킨다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03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/>
          <p:nvPr/>
        </p:nvSpPr>
        <p:spPr>
          <a:xfrm>
            <a:off x="1175752" y="945773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05.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주요 </a:t>
            </a:r>
            <a:r>
              <a:rPr lang="ko-KR" altLang="en-US" sz="5500" b="1" kern="0" spc="-400" dirty="0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소스코드</a:t>
            </a:r>
            <a:r>
              <a:rPr lang="en-US" altLang="ko-KR" sz="5500" b="1" kern="0" spc="-400" dirty="0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(</a:t>
            </a:r>
            <a:r>
              <a:rPr lang="ko-KR" altLang="en-US" sz="5500" b="1" kern="0" spc="-400" dirty="0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수정 </a:t>
            </a:r>
            <a:r>
              <a:rPr lang="en-US" altLang="ko-KR" sz="5500" b="1" kern="0" spc="-400" dirty="0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– </a:t>
            </a:r>
            <a:r>
              <a:rPr lang="ko-KR" altLang="en-US" sz="5500" b="1" kern="0" spc="-400" dirty="0" err="1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선택오류</a:t>
            </a:r>
            <a:r>
              <a:rPr lang="en-US" altLang="ko-KR" sz="5500" b="1" kern="0" spc="-400" dirty="0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)</a:t>
            </a:r>
            <a:endParaRPr lang="en-US" b="1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5107768"/>
            <a:ext cx="10684239" cy="43619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28" y="2694444"/>
            <a:ext cx="4489363" cy="64478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0" y="2264998"/>
            <a:ext cx="5574895" cy="27095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2705100" y="9634835"/>
            <a:ext cx="1287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수정할 부품을 선택하지 않았을 경우 </a:t>
            </a:r>
            <a:r>
              <a:rPr lang="en-US" altLang="ko-KR" sz="2400" dirty="0" smtClean="0"/>
              <a:t>alert</a:t>
            </a:r>
            <a:r>
              <a:rPr lang="ko-KR" altLang="en-US" sz="2400" dirty="0" smtClean="0"/>
              <a:t>에 의해 정의한 경고 메시지가 출력된다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16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/>
          <p:nvPr/>
        </p:nvSpPr>
        <p:spPr>
          <a:xfrm>
            <a:off x="1175752" y="959732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05.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주요 </a:t>
            </a:r>
            <a:r>
              <a:rPr lang="ko-KR" altLang="en-US" sz="5500" b="1" kern="0" spc="-400" dirty="0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소스코드</a:t>
            </a:r>
            <a:r>
              <a:rPr lang="en-US" altLang="ko-KR" sz="5500" b="1" kern="0" spc="-400" dirty="0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(</a:t>
            </a:r>
            <a:r>
              <a:rPr lang="ko-KR" altLang="en-US" sz="5500" b="1" kern="0" spc="-400" dirty="0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수정</a:t>
            </a:r>
            <a:r>
              <a:rPr lang="en-US" altLang="ko-KR" sz="5500" b="1" kern="0" spc="-400" dirty="0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- </a:t>
            </a:r>
            <a:r>
              <a:rPr lang="ko-KR" altLang="en-US" sz="5500" b="1" kern="0" spc="-400" dirty="0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추가 기능 오류</a:t>
            </a:r>
            <a:r>
              <a:rPr lang="en-US" altLang="ko-KR" sz="5500" b="1" kern="0" spc="-400" dirty="0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)</a:t>
            </a:r>
            <a:endParaRPr lang="en-US" b="1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947641"/>
            <a:ext cx="8087015" cy="68307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5200" y="8648700"/>
            <a:ext cx="1082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수정할 값을 제대로  입력하지 않았을 경우</a:t>
            </a:r>
          </a:p>
          <a:p>
            <a:r>
              <a:rPr lang="en-US" altLang="ko-KR" sz="2400" dirty="0" smtClean="0"/>
              <a:t>(</a:t>
            </a:r>
            <a:r>
              <a:rPr lang="ko-KR" altLang="en-US" sz="2400" dirty="0" smtClean="0"/>
              <a:t>공백으로 값 입력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기능이 구현되지 않으며 경고 메시지가 나타난다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8287" y="2668584"/>
            <a:ext cx="5048442" cy="41537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055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78</Words>
  <Application>Microsoft Office PowerPoint</Application>
  <PresentationFormat>사용자 지정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?? ??</vt:lpstr>
      <vt:lpstr>Noto Sans CJK KR Black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505</cp:lastModifiedBy>
  <cp:revision>21</cp:revision>
  <dcterms:created xsi:type="dcterms:W3CDTF">2022-06-28T00:21:13Z</dcterms:created>
  <dcterms:modified xsi:type="dcterms:W3CDTF">2022-06-28T10:50:22Z</dcterms:modified>
</cp:coreProperties>
</file>