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9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4059721" y="-499178"/>
            <a:ext cx="14363687" cy="10285714"/>
            <a:chOff x="4059721" y="-499178"/>
            <a:chExt cx="14363687" cy="10285714"/>
          </a:xfrm>
        </p:grpSpPr>
        <p:pic>
          <p:nvPicPr>
            <p:cNvPr id="3" name="Object 2"/>
            <p:cNvPicPr>
              <a:picLocks noChangeAspect="1"/>
            </p:cNvPicPr>
            <p:nvPr/>
          </p:nvPicPr>
          <p:blipFill>
            <a:blip r:embed="rId2" cstate="print"/>
            <a:stretch>
              <a:fillRect/>
            </a:stretch>
          </p:blipFill>
          <p:spPr>
            <a:xfrm>
              <a:off x="4059721" y="-499178"/>
              <a:ext cx="14363687" cy="10285714"/>
            </a:xfrm>
            <a:prstGeom prst="rect">
              <a:avLst/>
            </a:prstGeom>
          </p:spPr>
        </p:pic>
      </p:grpSp>
      <p:sp>
        <p:nvSpPr>
          <p:cNvPr id="5" name="Object 5"/>
          <p:cNvSpPr txBox="1"/>
          <p:nvPr/>
        </p:nvSpPr>
        <p:spPr>
          <a:xfrm>
            <a:off x="4644055" y="7661998"/>
            <a:ext cx="12756726" cy="3068550"/>
          </a:xfrm>
          <a:prstGeom prst="rect">
            <a:avLst/>
          </a:prstGeom>
          <a:noFill/>
        </p:spPr>
        <p:txBody>
          <a:bodyPr wrap="square" rtlCol="0" anchor="t">
            <a:spAutoFit/>
          </a:bodyPr>
          <a:lstStyle/>
          <a:p>
            <a:r>
              <a:rPr lang="en-US" sz="13400" dirty="0">
                <a:solidFill>
                  <a:srgbClr val="FFFFFF"/>
                </a:solidFill>
                <a:latin typeface="Noto Sans CJK KR Black" pitchFamily="34" charset="0"/>
                <a:cs typeface="Noto Sans CJK KR Black" pitchFamily="34" charset="0"/>
              </a:rPr>
              <a:t>Portfolio</a:t>
            </a:r>
            <a:endParaRPr lang="en-US" dirty="0"/>
          </a:p>
        </p:txBody>
      </p:sp>
      <p:sp>
        <p:nvSpPr>
          <p:cNvPr id="9" name="Object 9"/>
          <p:cNvSpPr txBox="1"/>
          <p:nvPr/>
        </p:nvSpPr>
        <p:spPr>
          <a:xfrm rot="5400000">
            <a:off x="14724959" y="3125616"/>
            <a:ext cx="5586718" cy="411418"/>
          </a:xfrm>
          <a:prstGeom prst="rect">
            <a:avLst/>
          </a:prstGeom>
          <a:noFill/>
        </p:spPr>
        <p:txBody>
          <a:bodyPr wrap="square" rtlCol="0" anchor="t">
            <a:spAutoFit/>
          </a:bodyPr>
          <a:lstStyle/>
          <a:p>
            <a:r>
              <a:rPr lang="en-US" sz="1800" dirty="0">
                <a:solidFill>
                  <a:srgbClr val="FFFFFF"/>
                </a:solidFill>
                <a:latin typeface="Noto Sans CJK KR Regular" pitchFamily="34" charset="0"/>
                <a:cs typeface="Noto Sans CJK KR Regular" pitchFamily="34" charset="0"/>
              </a:rPr>
              <a:t>www.miri_portfolio.com</a:t>
            </a:r>
            <a:endParaRPr lang="en-US" dirty="0"/>
          </a:p>
        </p:txBody>
      </p:sp>
      <p:grpSp>
        <p:nvGrpSpPr>
          <p:cNvPr id="1002" name="그룹 1002"/>
          <p:cNvGrpSpPr/>
          <p:nvPr/>
        </p:nvGrpSpPr>
        <p:grpSpPr>
          <a:xfrm>
            <a:off x="17273370" y="8764089"/>
            <a:ext cx="327736" cy="854062"/>
            <a:chOff x="17273370" y="8764089"/>
            <a:chExt cx="327736" cy="854062"/>
          </a:xfrm>
        </p:grpSpPr>
        <p:grpSp>
          <p:nvGrpSpPr>
            <p:cNvPr id="1003" name="그룹 1003"/>
            <p:cNvGrpSpPr/>
            <p:nvPr/>
          </p:nvGrpSpPr>
          <p:grpSpPr>
            <a:xfrm>
              <a:off x="17273370" y="8764089"/>
              <a:ext cx="327735" cy="327735"/>
              <a:chOff x="17273370" y="8764089"/>
              <a:chExt cx="327735" cy="327735"/>
            </a:xfrm>
          </p:grpSpPr>
          <p:pic>
            <p:nvPicPr>
              <p:cNvPr id="12" name="Object 11"/>
              <p:cNvPicPr>
                <a:picLocks noChangeAspect="1"/>
              </p:cNvPicPr>
              <p:nvPr/>
            </p:nvPicPr>
            <p:blipFill>
              <a:blip r:embed="rId3" cstate="print"/>
              <a:stretch>
                <a:fillRect/>
              </a:stretch>
            </p:blipFill>
            <p:spPr>
              <a:xfrm>
                <a:off x="17273370" y="8764089"/>
                <a:ext cx="327735" cy="327735"/>
              </a:xfrm>
              <a:prstGeom prst="rect">
                <a:avLst/>
              </a:prstGeom>
            </p:spPr>
          </p:pic>
        </p:grpSp>
        <p:grpSp>
          <p:nvGrpSpPr>
            <p:cNvPr id="1004" name="그룹 1004"/>
            <p:cNvGrpSpPr/>
            <p:nvPr/>
          </p:nvGrpSpPr>
          <p:grpSpPr>
            <a:xfrm>
              <a:off x="17273371" y="9290416"/>
              <a:ext cx="327735" cy="327735"/>
              <a:chOff x="17273371" y="9290416"/>
              <a:chExt cx="327735" cy="327735"/>
            </a:xfrm>
          </p:grpSpPr>
          <p:pic>
            <p:nvPicPr>
              <p:cNvPr id="15" name="Object 14"/>
              <p:cNvPicPr>
                <a:picLocks noChangeAspect="1"/>
              </p:cNvPicPr>
              <p:nvPr/>
            </p:nvPicPr>
            <p:blipFill>
              <a:blip r:embed="rId3" cstate="print"/>
              <a:stretch>
                <a:fillRect/>
              </a:stretch>
            </p:blipFill>
            <p:spPr>
              <a:xfrm>
                <a:off x="17273371" y="9290416"/>
                <a:ext cx="327735" cy="327735"/>
              </a:xfrm>
              <a:prstGeom prst="rect">
                <a:avLst/>
              </a:prstGeom>
            </p:spPr>
          </p:pic>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28935" y="2438522"/>
            <a:ext cx="5209891" cy="7050864"/>
            <a:chOff x="1128935" y="2438522"/>
            <a:chExt cx="5209891" cy="7050864"/>
          </a:xfrm>
        </p:grpSpPr>
        <p:pic>
          <p:nvPicPr>
            <p:cNvPr id="3" name="Object 2"/>
            <p:cNvPicPr>
              <a:picLocks noChangeAspect="1"/>
            </p:cNvPicPr>
            <p:nvPr/>
          </p:nvPicPr>
          <p:blipFill>
            <a:blip r:embed="rId2" cstate="print"/>
            <a:stretch>
              <a:fillRect/>
            </a:stretch>
          </p:blipFill>
          <p:spPr>
            <a:xfrm>
              <a:off x="1128935" y="2438522"/>
              <a:ext cx="5209891" cy="7050864"/>
            </a:xfrm>
            <a:prstGeom prst="rect">
              <a:avLst/>
            </a:prstGeom>
          </p:spPr>
        </p:pic>
      </p:grpSp>
      <p:grpSp>
        <p:nvGrpSpPr>
          <p:cNvPr id="1002" name="그룹 1002"/>
          <p:cNvGrpSpPr/>
          <p:nvPr/>
        </p:nvGrpSpPr>
        <p:grpSpPr>
          <a:xfrm>
            <a:off x="7169593" y="5306598"/>
            <a:ext cx="8356053" cy="9524"/>
            <a:chOff x="7169593" y="5306598"/>
            <a:chExt cx="8356053" cy="9524"/>
          </a:xfrm>
        </p:grpSpPr>
        <p:pic>
          <p:nvPicPr>
            <p:cNvPr id="6" name="Object 5"/>
            <p:cNvPicPr>
              <a:picLocks noChangeAspect="1"/>
            </p:cNvPicPr>
            <p:nvPr/>
          </p:nvPicPr>
          <p:blipFill>
            <a:blip r:embed="rId3" cstate="print"/>
            <a:stretch>
              <a:fillRect/>
            </a:stretch>
          </p:blipFill>
          <p:spPr>
            <a:xfrm rot="-16200000">
              <a:off x="7169593" y="5306598"/>
              <a:ext cx="8356053" cy="9524"/>
            </a:xfrm>
            <a:prstGeom prst="rect">
              <a:avLst/>
            </a:prstGeom>
          </p:spPr>
        </p:pic>
      </p:grpSp>
      <p:sp>
        <p:nvSpPr>
          <p:cNvPr id="8" name="Object 8"/>
          <p:cNvSpPr txBox="1"/>
          <p:nvPr/>
        </p:nvSpPr>
        <p:spPr>
          <a:xfrm>
            <a:off x="1053606" y="415202"/>
            <a:ext cx="7920877" cy="1905317"/>
          </a:xfrm>
          <a:prstGeom prst="rect">
            <a:avLst/>
          </a:prstGeom>
          <a:noFill/>
        </p:spPr>
        <p:txBody>
          <a:bodyPr wrap="square" rtlCol="0" anchor="t">
            <a:spAutoFit/>
          </a:bodyPr>
          <a:lstStyle/>
          <a:p>
            <a:r>
              <a:rPr lang="en-US" sz="8300" kern="0" spc="-300" dirty="0">
                <a:solidFill>
                  <a:srgbClr val="000000"/>
                </a:solidFill>
                <a:latin typeface="Noto Sans CJK KR Black" pitchFamily="34" charset="0"/>
                <a:cs typeface="Noto Sans CJK KR Black" pitchFamily="34" charset="0"/>
              </a:rPr>
              <a:t>About Me</a:t>
            </a:r>
            <a:endParaRPr lang="en-US" dirty="0"/>
          </a:p>
        </p:txBody>
      </p:sp>
      <p:sp>
        <p:nvSpPr>
          <p:cNvPr id="9" name="Object 9"/>
          <p:cNvSpPr txBox="1"/>
          <p:nvPr/>
        </p:nvSpPr>
        <p:spPr>
          <a:xfrm>
            <a:off x="6770838" y="4335924"/>
            <a:ext cx="5931243" cy="7460575"/>
          </a:xfrm>
          <a:prstGeom prst="rect">
            <a:avLst/>
          </a:prstGeom>
          <a:noFill/>
        </p:spPr>
        <p:txBody>
          <a:bodyPr wrap="square" rtlCol="0" anchor="t">
            <a:spAutoFit/>
          </a:bodyPr>
          <a:lstStyle/>
          <a:p>
            <a:pPr algn="just"/>
            <a:r>
              <a:rPr lang="en-US" sz="1100" dirty="0">
                <a:solidFill>
                  <a:srgbClr val="000000"/>
                </a:solidFill>
                <a:latin typeface="Noto Sans CJK KR Regular" pitchFamily="34" charset="0"/>
                <a:cs typeface="Noto Sans CJK KR Regular" pitchFamily="34" charset="0"/>
              </a:rPr>
              <a:t>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a:t>
            </a:r>
          </a:p>
          <a:p>
            <a:pPr algn="just"/>
            <a:r>
              <a:rPr lang="en-US" sz="1100" dirty="0">
                <a:solidFill>
                  <a:srgbClr val="000000"/>
                </a:solidFill>
                <a:latin typeface="Noto Sans CJK KR Regular" pitchFamily="34" charset="0"/>
                <a:cs typeface="Noto Sans CJK KR Regular" pitchFamily="34" charset="0"/>
              </a:rPr>
              <a:t>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a:t>
            </a:r>
          </a:p>
          <a:p>
            <a:pPr algn="just"/>
            <a:r>
              <a:rPr lang="en-US" sz="1100" dirty="0">
                <a:solidFill>
                  <a:srgbClr val="000000"/>
                </a:solidFill>
                <a:latin typeface="Noto Sans CJK KR Regular" pitchFamily="34" charset="0"/>
                <a:cs typeface="Noto Sans CJK KR Regular" pitchFamily="34" charset="0"/>
              </a:rPr>
              <a:t>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a:t>
            </a:r>
            <a:endParaRPr lang="en-US" dirty="0"/>
          </a:p>
        </p:txBody>
      </p:sp>
      <p:grpSp>
        <p:nvGrpSpPr>
          <p:cNvPr id="1003" name="그룹 1003"/>
          <p:cNvGrpSpPr/>
          <p:nvPr/>
        </p:nvGrpSpPr>
        <p:grpSpPr>
          <a:xfrm>
            <a:off x="11808667" y="1576276"/>
            <a:ext cx="4961905" cy="1638100"/>
            <a:chOff x="11808667" y="1576276"/>
            <a:chExt cx="4961905" cy="1638100"/>
          </a:xfrm>
        </p:grpSpPr>
        <p:sp>
          <p:nvSpPr>
            <p:cNvPr id="11" name="Object 11"/>
            <p:cNvSpPr txBox="1"/>
            <p:nvPr/>
          </p:nvSpPr>
          <p:spPr>
            <a:xfrm>
              <a:off x="11808667" y="1576276"/>
              <a:ext cx="6171429"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SOFTWARES</a:t>
              </a:r>
              <a:endParaRPr lang="en-US" dirty="0"/>
            </a:p>
          </p:txBody>
        </p:sp>
        <p:grpSp>
          <p:nvGrpSpPr>
            <p:cNvPr id="1004" name="그룹 1004"/>
            <p:cNvGrpSpPr/>
            <p:nvPr/>
          </p:nvGrpSpPr>
          <p:grpSpPr>
            <a:xfrm>
              <a:off x="11903905" y="1995359"/>
              <a:ext cx="4866667" cy="1219017"/>
              <a:chOff x="11903905" y="1995359"/>
              <a:chExt cx="4866667" cy="1219017"/>
            </a:xfrm>
          </p:grpSpPr>
          <p:sp>
            <p:nvSpPr>
              <p:cNvPr id="13" name="Object 13"/>
              <p:cNvSpPr txBox="1"/>
              <p:nvPr/>
            </p:nvSpPr>
            <p:spPr>
              <a:xfrm>
                <a:off x="11903905" y="1995359"/>
                <a:ext cx="2114286" cy="1828526"/>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Potoshop</a:t>
                </a:r>
              </a:p>
              <a:p>
                <a:r>
                  <a:rPr lang="en-US" sz="1600" dirty="0">
                    <a:solidFill>
                      <a:srgbClr val="000000"/>
                    </a:solidFill>
                    <a:latin typeface="Noto Sans CJK KR Regular" pitchFamily="34" charset="0"/>
                    <a:cs typeface="Noto Sans CJK KR Regular" pitchFamily="34" charset="0"/>
                  </a:rPr>
                  <a:t>Illustrator</a:t>
                </a:r>
              </a:p>
              <a:p>
                <a:r>
                  <a:rPr lang="en-US" sz="1600" dirty="0">
                    <a:solidFill>
                      <a:srgbClr val="000000"/>
                    </a:solidFill>
                    <a:latin typeface="Noto Sans CJK KR Regular" pitchFamily="34" charset="0"/>
                    <a:cs typeface="Noto Sans CJK KR Regular" pitchFamily="34" charset="0"/>
                  </a:rPr>
                  <a:t>After Effect</a:t>
                </a:r>
              </a:p>
              <a:p>
                <a:endParaRPr lang="en-US" dirty="0"/>
              </a:p>
            </p:txBody>
          </p:sp>
          <p:sp>
            <p:nvSpPr>
              <p:cNvPr id="14" name="Object 14"/>
              <p:cNvSpPr txBox="1"/>
              <p:nvPr/>
            </p:nvSpPr>
            <p:spPr>
              <a:xfrm>
                <a:off x="13632476" y="1995359"/>
                <a:ext cx="2114286" cy="1506247"/>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Premiere Pro</a:t>
                </a:r>
              </a:p>
              <a:p>
                <a:r>
                  <a:rPr lang="en-US" sz="1600" dirty="0">
                    <a:solidFill>
                      <a:srgbClr val="000000"/>
                    </a:solidFill>
                    <a:latin typeface="Noto Sans CJK KR Regular" pitchFamily="34" charset="0"/>
                    <a:cs typeface="Noto Sans CJK KR Regular" pitchFamily="34" charset="0"/>
                  </a:rPr>
                  <a:t>Lightroom</a:t>
                </a:r>
              </a:p>
              <a:p>
                <a:r>
                  <a:rPr lang="en-US" sz="1600" dirty="0">
                    <a:solidFill>
                      <a:srgbClr val="000000"/>
                    </a:solidFill>
                    <a:latin typeface="Noto Sans CJK KR Regular" pitchFamily="34" charset="0"/>
                    <a:cs typeface="Noto Sans CJK KR Regular" pitchFamily="34" charset="0"/>
                  </a:rPr>
                  <a:t>Indesign</a:t>
                </a:r>
                <a:endParaRPr lang="en-US" dirty="0"/>
              </a:p>
            </p:txBody>
          </p:sp>
          <p:sp>
            <p:nvSpPr>
              <p:cNvPr id="15" name="Object 15"/>
              <p:cNvSpPr txBox="1"/>
              <p:nvPr/>
            </p:nvSpPr>
            <p:spPr>
              <a:xfrm>
                <a:off x="15361048" y="1995359"/>
                <a:ext cx="2114286" cy="1506247"/>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Adobe XD</a:t>
                </a:r>
              </a:p>
              <a:p>
                <a:r>
                  <a:rPr lang="en-US" sz="1600" dirty="0">
                    <a:solidFill>
                      <a:srgbClr val="000000"/>
                    </a:solidFill>
                    <a:latin typeface="Noto Sans CJK KR Regular" pitchFamily="34" charset="0"/>
                    <a:cs typeface="Noto Sans CJK KR Regular" pitchFamily="34" charset="0"/>
                  </a:rPr>
                  <a:t>Clipstudio ex</a:t>
                </a:r>
              </a:p>
              <a:p>
                <a:endParaRPr lang="en-US" dirty="0"/>
              </a:p>
            </p:txBody>
          </p:sp>
        </p:grpSp>
      </p:grpSp>
      <p:grpSp>
        <p:nvGrpSpPr>
          <p:cNvPr id="1005" name="그룹 1005"/>
          <p:cNvGrpSpPr/>
          <p:nvPr/>
        </p:nvGrpSpPr>
        <p:grpSpPr>
          <a:xfrm>
            <a:off x="11808667" y="3720927"/>
            <a:ext cx="5609524" cy="1506033"/>
            <a:chOff x="11808667" y="3720927"/>
            <a:chExt cx="5609524" cy="1506033"/>
          </a:xfrm>
        </p:grpSpPr>
        <p:sp>
          <p:nvSpPr>
            <p:cNvPr id="19" name="Object 19"/>
            <p:cNvSpPr txBox="1"/>
            <p:nvPr/>
          </p:nvSpPr>
          <p:spPr>
            <a:xfrm>
              <a:off x="11808667" y="3720927"/>
              <a:ext cx="4678571" cy="411418"/>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EDUCATION/EXPERIENCE</a:t>
              </a:r>
              <a:endParaRPr lang="en-US" dirty="0"/>
            </a:p>
          </p:txBody>
        </p:sp>
        <p:grpSp>
          <p:nvGrpSpPr>
            <p:cNvPr id="1006" name="그룹 1006"/>
            <p:cNvGrpSpPr/>
            <p:nvPr/>
          </p:nvGrpSpPr>
          <p:grpSpPr>
            <a:xfrm>
              <a:off x="11903905" y="4140003"/>
              <a:ext cx="5514286" cy="1086957"/>
              <a:chOff x="11903905" y="4140003"/>
              <a:chExt cx="5514286" cy="1086957"/>
            </a:xfrm>
          </p:grpSpPr>
          <p:sp>
            <p:nvSpPr>
              <p:cNvPr id="21" name="Object 21"/>
              <p:cNvSpPr txBox="1"/>
              <p:nvPr/>
            </p:nvSpPr>
            <p:spPr>
              <a:xfrm>
                <a:off x="11903905" y="4140003"/>
                <a:ext cx="2114286"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미리대학교</a:t>
                </a:r>
              </a:p>
              <a:p>
                <a:r>
                  <a:rPr lang="en-US" sz="1600" dirty="0">
                    <a:solidFill>
                      <a:srgbClr val="000000"/>
                    </a:solidFill>
                    <a:latin typeface="Noto Sans CJK KR Regular" pitchFamily="34" charset="0"/>
                    <a:cs typeface="Noto Sans CJK KR Regular" pitchFamily="34" charset="0"/>
                  </a:rPr>
                  <a:t>미리전자</a:t>
                </a:r>
              </a:p>
              <a:p>
                <a:r>
                  <a:rPr lang="en-US" sz="1600" dirty="0">
                    <a:solidFill>
                      <a:srgbClr val="000000"/>
                    </a:solidFill>
                    <a:latin typeface="Noto Sans CJK KR Regular" pitchFamily="34" charset="0"/>
                    <a:cs typeface="Noto Sans CJK KR Regular" pitchFamily="34" charset="0"/>
                  </a:rPr>
                  <a:t>미리대학교</a:t>
                </a:r>
                <a:endParaRPr lang="en-US" dirty="0"/>
              </a:p>
            </p:txBody>
          </p:sp>
          <p:sp>
            <p:nvSpPr>
              <p:cNvPr id="22" name="Object 22"/>
              <p:cNvSpPr txBox="1"/>
              <p:nvPr/>
            </p:nvSpPr>
            <p:spPr>
              <a:xfrm>
                <a:off x="13622952" y="4140003"/>
                <a:ext cx="2817857"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시각디자인 학사</a:t>
                </a:r>
              </a:p>
              <a:p>
                <a:r>
                  <a:rPr lang="en-US" sz="1600" dirty="0">
                    <a:solidFill>
                      <a:srgbClr val="000000"/>
                    </a:solidFill>
                    <a:latin typeface="Noto Sans CJK KR Regular" pitchFamily="34" charset="0"/>
                    <a:cs typeface="Noto Sans CJK KR Regular" pitchFamily="34" charset="0"/>
                  </a:rPr>
                  <a:t>인턴</a:t>
                </a:r>
              </a:p>
              <a:p>
                <a:r>
                  <a:rPr lang="en-US" sz="1600" dirty="0">
                    <a:solidFill>
                      <a:srgbClr val="000000"/>
                    </a:solidFill>
                    <a:latin typeface="Noto Sans CJK KR Regular" pitchFamily="34" charset="0"/>
                    <a:cs typeface="Noto Sans CJK KR Regular" pitchFamily="34" charset="0"/>
                  </a:rPr>
                  <a:t>시각디자인 석사</a:t>
                </a:r>
                <a:endParaRPr lang="en-US" dirty="0"/>
              </a:p>
            </p:txBody>
          </p:sp>
          <p:sp>
            <p:nvSpPr>
              <p:cNvPr id="23" name="Object 23"/>
              <p:cNvSpPr txBox="1"/>
              <p:nvPr/>
            </p:nvSpPr>
            <p:spPr>
              <a:xfrm>
                <a:off x="15539619" y="4140003"/>
                <a:ext cx="2817857"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2015 - 2019</a:t>
                </a:r>
              </a:p>
              <a:p>
                <a:r>
                  <a:rPr lang="en-US" sz="1600" dirty="0">
                    <a:solidFill>
                      <a:srgbClr val="000000"/>
                    </a:solidFill>
                    <a:latin typeface="Noto Sans CJK KR Regular" pitchFamily="34" charset="0"/>
                    <a:cs typeface="Noto Sans CJK KR Regular" pitchFamily="34" charset="0"/>
                  </a:rPr>
                  <a:t>2019 - 2020</a:t>
                </a:r>
              </a:p>
              <a:p>
                <a:r>
                  <a:rPr lang="en-US" sz="1600" dirty="0">
                    <a:solidFill>
                      <a:srgbClr val="000000"/>
                    </a:solidFill>
                    <a:latin typeface="Noto Sans CJK KR Regular" pitchFamily="34" charset="0"/>
                    <a:cs typeface="Noto Sans CJK KR Regular" pitchFamily="34" charset="0"/>
                  </a:rPr>
                  <a:t>2020 - 2021</a:t>
                </a:r>
                <a:endParaRPr lang="en-US" dirty="0"/>
              </a:p>
            </p:txBody>
          </p:sp>
        </p:grpSp>
      </p:grpSp>
      <p:grpSp>
        <p:nvGrpSpPr>
          <p:cNvPr id="1007" name="그룹 1007"/>
          <p:cNvGrpSpPr/>
          <p:nvPr/>
        </p:nvGrpSpPr>
        <p:grpSpPr>
          <a:xfrm>
            <a:off x="11808667" y="5733511"/>
            <a:ext cx="5514333" cy="1541928"/>
            <a:chOff x="11808667" y="5733511"/>
            <a:chExt cx="5514333" cy="1541928"/>
          </a:xfrm>
        </p:grpSpPr>
        <p:sp>
          <p:nvSpPr>
            <p:cNvPr id="27" name="Object 27"/>
            <p:cNvSpPr txBox="1"/>
            <p:nvPr/>
          </p:nvSpPr>
          <p:spPr>
            <a:xfrm>
              <a:off x="11808667" y="5733511"/>
              <a:ext cx="4562286"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AWARDS</a:t>
              </a:r>
              <a:endParaRPr lang="en-US" dirty="0"/>
            </a:p>
          </p:txBody>
        </p:sp>
        <p:grpSp>
          <p:nvGrpSpPr>
            <p:cNvPr id="1008" name="그룹 1008"/>
            <p:cNvGrpSpPr/>
            <p:nvPr/>
          </p:nvGrpSpPr>
          <p:grpSpPr>
            <a:xfrm>
              <a:off x="11903905" y="6188482"/>
              <a:ext cx="5419095" cy="1086957"/>
              <a:chOff x="11903905" y="6188482"/>
              <a:chExt cx="5419095" cy="1086957"/>
            </a:xfrm>
          </p:grpSpPr>
          <p:sp>
            <p:nvSpPr>
              <p:cNvPr id="29" name="Object 29"/>
              <p:cNvSpPr txBox="1"/>
              <p:nvPr/>
            </p:nvSpPr>
            <p:spPr>
              <a:xfrm>
                <a:off x="11903905" y="6188482"/>
                <a:ext cx="1672714"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금상</a:t>
                </a:r>
              </a:p>
              <a:p>
                <a:r>
                  <a:rPr lang="en-US" sz="1600" dirty="0">
                    <a:solidFill>
                      <a:srgbClr val="000000"/>
                    </a:solidFill>
                    <a:latin typeface="Noto Sans CJK KR Regular" pitchFamily="34" charset="0"/>
                    <a:cs typeface="Noto Sans CJK KR Regular" pitchFamily="34" charset="0"/>
                  </a:rPr>
                  <a:t>최우수상</a:t>
                </a:r>
              </a:p>
              <a:p>
                <a:r>
                  <a:rPr lang="en-US" sz="1600" dirty="0">
                    <a:solidFill>
                      <a:srgbClr val="000000"/>
                    </a:solidFill>
                    <a:latin typeface="Noto Sans CJK KR Regular" pitchFamily="34" charset="0"/>
                    <a:cs typeface="Noto Sans CJK KR Regular" pitchFamily="34" charset="0"/>
                  </a:rPr>
                  <a:t>입선</a:t>
                </a:r>
                <a:endParaRPr lang="en-US" dirty="0"/>
              </a:p>
            </p:txBody>
          </p:sp>
          <p:sp>
            <p:nvSpPr>
              <p:cNvPr id="30" name="Object 30"/>
              <p:cNvSpPr txBox="1"/>
              <p:nvPr/>
            </p:nvSpPr>
            <p:spPr>
              <a:xfrm>
                <a:off x="13242000" y="6188482"/>
                <a:ext cx="4116011"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미리디자인대전 시각디자인부문</a:t>
                </a:r>
              </a:p>
              <a:p>
                <a:r>
                  <a:rPr lang="en-US" sz="1600" dirty="0">
                    <a:solidFill>
                      <a:srgbClr val="000000"/>
                    </a:solidFill>
                    <a:latin typeface="Noto Sans CJK KR Regular" pitchFamily="34" charset="0"/>
                    <a:cs typeface="Noto Sans CJK KR Regular" pitchFamily="34" charset="0"/>
                  </a:rPr>
                  <a:t>미리광고제 대학생광고부문</a:t>
                </a:r>
              </a:p>
              <a:p>
                <a:r>
                  <a:rPr lang="en-US" sz="1600" dirty="0">
                    <a:solidFill>
                      <a:srgbClr val="000000"/>
                    </a:solidFill>
                    <a:latin typeface="Noto Sans CJK KR Regular" pitchFamily="34" charset="0"/>
                    <a:cs typeface="Noto Sans CJK KR Regular" pitchFamily="34" charset="0"/>
                  </a:rPr>
                  <a:t>미리예술공모전 포스터부문</a:t>
                </a:r>
                <a:endParaRPr lang="en-US" dirty="0"/>
              </a:p>
            </p:txBody>
          </p:sp>
          <p:sp>
            <p:nvSpPr>
              <p:cNvPr id="31" name="Object 31"/>
              <p:cNvSpPr txBox="1"/>
              <p:nvPr/>
            </p:nvSpPr>
            <p:spPr>
              <a:xfrm>
                <a:off x="16421810" y="6188482"/>
                <a:ext cx="1351786" cy="1630435"/>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2019</a:t>
                </a:r>
              </a:p>
              <a:p>
                <a:r>
                  <a:rPr lang="en-US" sz="1600" dirty="0">
                    <a:solidFill>
                      <a:srgbClr val="000000"/>
                    </a:solidFill>
                    <a:latin typeface="Noto Sans CJK KR Regular" pitchFamily="34" charset="0"/>
                    <a:cs typeface="Noto Sans CJK KR Regular" pitchFamily="34" charset="0"/>
                  </a:rPr>
                  <a:t>2020</a:t>
                </a:r>
              </a:p>
              <a:p>
                <a:r>
                  <a:rPr lang="en-US" sz="1600" dirty="0">
                    <a:solidFill>
                      <a:srgbClr val="000000"/>
                    </a:solidFill>
                    <a:latin typeface="Noto Sans CJK KR Regular" pitchFamily="34" charset="0"/>
                    <a:cs typeface="Noto Sans CJK KR Regular" pitchFamily="34" charset="0"/>
                  </a:rPr>
                  <a:t>2020</a:t>
                </a:r>
                <a:endParaRPr lang="en-US" dirty="0"/>
              </a:p>
            </p:txBody>
          </p:sp>
        </p:grpSp>
      </p:grpSp>
      <p:sp>
        <p:nvSpPr>
          <p:cNvPr id="34" name="Object 34"/>
          <p:cNvSpPr txBox="1"/>
          <p:nvPr/>
        </p:nvSpPr>
        <p:spPr>
          <a:xfrm>
            <a:off x="11808667" y="7781990"/>
            <a:ext cx="4562286" cy="475702"/>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CONTACT</a:t>
            </a:r>
            <a:endParaRPr lang="en-US" dirty="0"/>
          </a:p>
        </p:txBody>
      </p:sp>
      <p:grpSp>
        <p:nvGrpSpPr>
          <p:cNvPr id="1009" name="그룹 1009"/>
          <p:cNvGrpSpPr/>
          <p:nvPr/>
        </p:nvGrpSpPr>
        <p:grpSpPr>
          <a:xfrm>
            <a:off x="11903905" y="8246486"/>
            <a:ext cx="4575000" cy="1081878"/>
            <a:chOff x="11903905" y="8246486"/>
            <a:chExt cx="4575000" cy="1081878"/>
          </a:xfrm>
        </p:grpSpPr>
        <p:sp>
          <p:nvSpPr>
            <p:cNvPr id="36" name="Object 36"/>
            <p:cNvSpPr txBox="1"/>
            <p:nvPr/>
          </p:nvSpPr>
          <p:spPr>
            <a:xfrm>
              <a:off x="11903905" y="8246486"/>
              <a:ext cx="1672714" cy="1622817"/>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Phone</a:t>
              </a:r>
            </a:p>
            <a:p>
              <a:r>
                <a:rPr lang="en-US" sz="1600" dirty="0">
                  <a:solidFill>
                    <a:srgbClr val="000000"/>
                  </a:solidFill>
                  <a:latin typeface="Noto Sans CJK KR Regular" pitchFamily="34" charset="0"/>
                  <a:cs typeface="Noto Sans CJK KR Regular" pitchFamily="34" charset="0"/>
                </a:rPr>
                <a:t>E-mail</a:t>
              </a:r>
            </a:p>
            <a:p>
              <a:r>
                <a:rPr lang="en-US" sz="1600" dirty="0">
                  <a:solidFill>
                    <a:srgbClr val="000000"/>
                  </a:solidFill>
                  <a:latin typeface="Noto Sans CJK KR Regular" pitchFamily="34" charset="0"/>
                  <a:cs typeface="Noto Sans CJK KR Regular" pitchFamily="34" charset="0"/>
                </a:rPr>
                <a:t>Website</a:t>
              </a:r>
              <a:endParaRPr lang="en-US" dirty="0"/>
            </a:p>
          </p:txBody>
        </p:sp>
        <p:sp>
          <p:nvSpPr>
            <p:cNvPr id="37" name="Object 37"/>
            <p:cNvSpPr txBox="1"/>
            <p:nvPr/>
          </p:nvSpPr>
          <p:spPr>
            <a:xfrm>
              <a:off x="13346762" y="8246486"/>
              <a:ext cx="4698214" cy="1622817"/>
            </a:xfrm>
            <a:prstGeom prst="rect">
              <a:avLst/>
            </a:prstGeom>
            <a:noFill/>
          </p:spPr>
          <p:txBody>
            <a:bodyPr wrap="square" rtlCol="0" anchor="t">
              <a:spAutoFit/>
            </a:bodyPr>
            <a:lstStyle/>
            <a:p>
              <a:r>
                <a:rPr lang="en-US" sz="1600" dirty="0">
                  <a:solidFill>
                    <a:srgbClr val="000000"/>
                  </a:solidFill>
                  <a:latin typeface="Noto Sans CJK KR Regular" pitchFamily="34" charset="0"/>
                  <a:cs typeface="Noto Sans CJK KR Regular" pitchFamily="34" charset="0"/>
                </a:rPr>
                <a:t>010-0000-0000</a:t>
              </a:r>
            </a:p>
            <a:p>
              <a:r>
                <a:rPr lang="en-US" sz="1600" dirty="0">
                  <a:solidFill>
                    <a:srgbClr val="000000"/>
                  </a:solidFill>
                  <a:latin typeface="Noto Sans CJK KR Regular" pitchFamily="34" charset="0"/>
                  <a:cs typeface="Noto Sans CJK KR Regular" pitchFamily="34" charset="0"/>
                </a:rPr>
                <a:t>mirikim@miri.com</a:t>
              </a:r>
            </a:p>
            <a:p>
              <a:r>
                <a:rPr lang="en-US" sz="1600" dirty="0">
                  <a:solidFill>
                    <a:srgbClr val="000000"/>
                  </a:solidFill>
                  <a:latin typeface="Noto Sans CJK KR Regular" pitchFamily="34" charset="0"/>
                  <a:cs typeface="Noto Sans CJK KR Regular" pitchFamily="34" charset="0"/>
                </a:rPr>
                <a:t>www.miri_portfolio.com</a:t>
              </a:r>
              <a:endParaRPr lang="en-US" dirty="0"/>
            </a:p>
          </p:txBody>
        </p:sp>
      </p:grpSp>
      <p:sp>
        <p:nvSpPr>
          <p:cNvPr id="39" name="Object 39"/>
          <p:cNvSpPr txBox="1"/>
          <p:nvPr/>
        </p:nvSpPr>
        <p:spPr>
          <a:xfrm>
            <a:off x="6808931" y="3353171"/>
            <a:ext cx="6171429"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시각/브랜드 디자이너 김미리</a:t>
            </a:r>
            <a:endParaRPr lang="en-US" dirty="0"/>
          </a:p>
        </p:txBody>
      </p:sp>
      <p:grpSp>
        <p:nvGrpSpPr>
          <p:cNvPr id="1010" name="그룹 1010"/>
          <p:cNvGrpSpPr/>
          <p:nvPr/>
        </p:nvGrpSpPr>
        <p:grpSpPr>
          <a:xfrm>
            <a:off x="6100243" y="1162477"/>
            <a:ext cx="327736" cy="854062"/>
            <a:chOff x="6100243" y="1162477"/>
            <a:chExt cx="327736" cy="854062"/>
          </a:xfrm>
        </p:grpSpPr>
        <p:grpSp>
          <p:nvGrpSpPr>
            <p:cNvPr id="1011" name="그룹 1011"/>
            <p:cNvGrpSpPr/>
            <p:nvPr/>
          </p:nvGrpSpPr>
          <p:grpSpPr>
            <a:xfrm>
              <a:off x="6100243" y="1162477"/>
              <a:ext cx="327735" cy="327735"/>
              <a:chOff x="6100243" y="1162477"/>
              <a:chExt cx="327735" cy="327735"/>
            </a:xfrm>
          </p:grpSpPr>
          <p:pic>
            <p:nvPicPr>
              <p:cNvPr id="42" name="Object 41"/>
              <p:cNvPicPr>
                <a:picLocks noChangeAspect="1"/>
              </p:cNvPicPr>
              <p:nvPr/>
            </p:nvPicPr>
            <p:blipFill>
              <a:blip r:embed="rId4" cstate="print"/>
              <a:stretch>
                <a:fillRect/>
              </a:stretch>
            </p:blipFill>
            <p:spPr>
              <a:xfrm>
                <a:off x="6100243" y="1162477"/>
                <a:ext cx="327735" cy="327735"/>
              </a:xfrm>
              <a:prstGeom prst="rect">
                <a:avLst/>
              </a:prstGeom>
            </p:spPr>
          </p:pic>
        </p:grpSp>
        <p:grpSp>
          <p:nvGrpSpPr>
            <p:cNvPr id="1012" name="그룹 1012"/>
            <p:cNvGrpSpPr/>
            <p:nvPr/>
          </p:nvGrpSpPr>
          <p:grpSpPr>
            <a:xfrm>
              <a:off x="6100243" y="1688804"/>
              <a:ext cx="327735" cy="327735"/>
              <a:chOff x="6100243" y="1688804"/>
              <a:chExt cx="327735" cy="327735"/>
            </a:xfrm>
          </p:grpSpPr>
          <p:pic>
            <p:nvPicPr>
              <p:cNvPr id="45" name="Object 44"/>
              <p:cNvPicPr>
                <a:picLocks noChangeAspect="1"/>
              </p:cNvPicPr>
              <p:nvPr/>
            </p:nvPicPr>
            <p:blipFill>
              <a:blip r:embed="rId4" cstate="print"/>
              <a:stretch>
                <a:fillRect/>
              </a:stretch>
            </p:blipFill>
            <p:spPr>
              <a:xfrm>
                <a:off x="6100243" y="1688804"/>
                <a:ext cx="327735" cy="327735"/>
              </a:xfrm>
              <a:prstGeom prst="rect">
                <a:avLst/>
              </a:prstGeom>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56195" y="908359"/>
            <a:ext cx="5416394" cy="2023570"/>
          </a:xfrm>
          <a:prstGeom prst="rect">
            <a:avLst/>
          </a:prstGeom>
          <a:noFill/>
        </p:spPr>
        <p:txBody>
          <a:bodyPr wrap="square" rtlCol="0" anchor="t">
            <a:spAutoFit/>
          </a:bodyPr>
          <a:lstStyle/>
          <a:p>
            <a:r>
              <a:rPr lang="en-US" sz="8900" dirty="0">
                <a:solidFill>
                  <a:srgbClr val="000000"/>
                </a:solidFill>
                <a:latin typeface="Noto Sans CJK KR Black" pitchFamily="34" charset="0"/>
                <a:cs typeface="Noto Sans CJK KR Black" pitchFamily="34" charset="0"/>
              </a:rPr>
              <a:t>Index</a:t>
            </a:r>
            <a:endParaRPr lang="en-US" dirty="0"/>
          </a:p>
        </p:txBody>
      </p:sp>
      <p:sp>
        <p:nvSpPr>
          <p:cNvPr id="3" name="Object 3"/>
          <p:cNvSpPr txBox="1"/>
          <p:nvPr/>
        </p:nvSpPr>
        <p:spPr>
          <a:xfrm>
            <a:off x="5357600" y="1707577"/>
            <a:ext cx="3363600" cy="555815"/>
          </a:xfrm>
          <a:prstGeom prst="rect">
            <a:avLst/>
          </a:prstGeom>
          <a:noFill/>
        </p:spPr>
        <p:txBody>
          <a:bodyPr wrap="square" rtlCol="0" anchor="t">
            <a:spAutoFit/>
          </a:bodyPr>
          <a:lstStyle/>
          <a:p>
            <a:r>
              <a:rPr lang="en-US" sz="2400" kern="0" spc="100" dirty="0">
                <a:solidFill>
                  <a:srgbClr val="000000"/>
                </a:solidFill>
                <a:latin typeface="Noto Sans CJK KR Black" pitchFamily="34" charset="0"/>
                <a:cs typeface="Noto Sans CJK KR Black" pitchFamily="34" charset="0"/>
              </a:rPr>
              <a:t>Visual Design</a:t>
            </a:r>
            <a:endParaRPr lang="en-US" dirty="0"/>
          </a:p>
        </p:txBody>
      </p:sp>
      <p:sp>
        <p:nvSpPr>
          <p:cNvPr id="4" name="Object 4"/>
          <p:cNvSpPr txBox="1"/>
          <p:nvPr/>
        </p:nvSpPr>
        <p:spPr>
          <a:xfrm>
            <a:off x="5357600" y="5898982"/>
            <a:ext cx="3363600" cy="566016"/>
          </a:xfrm>
          <a:prstGeom prst="rect">
            <a:avLst/>
          </a:prstGeom>
          <a:noFill/>
        </p:spPr>
        <p:txBody>
          <a:bodyPr wrap="square" rtlCol="0" anchor="t">
            <a:spAutoFit/>
          </a:bodyPr>
          <a:lstStyle/>
          <a:p>
            <a:r>
              <a:rPr lang="en-US" sz="2400" kern="0" spc="100" dirty="0">
                <a:solidFill>
                  <a:srgbClr val="000000"/>
                </a:solidFill>
                <a:latin typeface="Noto Sans CJK KR Black" pitchFamily="34" charset="0"/>
                <a:cs typeface="Noto Sans CJK KR Black" pitchFamily="34" charset="0"/>
              </a:rPr>
              <a:t>Brand Design</a:t>
            </a:r>
            <a:endParaRPr lang="en-US" dirty="0"/>
          </a:p>
        </p:txBody>
      </p:sp>
      <p:grpSp>
        <p:nvGrpSpPr>
          <p:cNvPr id="1001" name="그룹 1001"/>
          <p:cNvGrpSpPr/>
          <p:nvPr/>
        </p:nvGrpSpPr>
        <p:grpSpPr>
          <a:xfrm>
            <a:off x="8338095" y="1736152"/>
            <a:ext cx="4923810" cy="1258413"/>
            <a:chOff x="8338095" y="1736152"/>
            <a:chExt cx="4923810" cy="1258413"/>
          </a:xfrm>
        </p:grpSpPr>
        <p:sp>
          <p:nvSpPr>
            <p:cNvPr id="6" name="Object 6"/>
            <p:cNvSpPr txBox="1"/>
            <p:nvPr/>
          </p:nvSpPr>
          <p:spPr>
            <a:xfrm>
              <a:off x="8338095" y="1736152"/>
              <a:ext cx="7014286" cy="416141"/>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7" name="Object 7"/>
            <p:cNvSpPr txBox="1"/>
            <p:nvPr/>
          </p:nvSpPr>
          <p:spPr>
            <a:xfrm>
              <a:off x="8338095" y="2212667"/>
              <a:ext cx="7385714" cy="416141"/>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8" name="Object 8"/>
            <p:cNvSpPr txBox="1"/>
            <p:nvPr/>
          </p:nvSpPr>
          <p:spPr>
            <a:xfrm>
              <a:off x="8338095" y="2707906"/>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4 - 6</a:t>
              </a:r>
              <a:endParaRPr lang="en-US" dirty="0"/>
            </a:p>
          </p:txBody>
        </p:sp>
      </p:grpSp>
      <p:grpSp>
        <p:nvGrpSpPr>
          <p:cNvPr id="1002" name="그룹 1002"/>
          <p:cNvGrpSpPr/>
          <p:nvPr/>
        </p:nvGrpSpPr>
        <p:grpSpPr>
          <a:xfrm>
            <a:off x="13257143" y="1736152"/>
            <a:ext cx="4923810" cy="1258413"/>
            <a:chOff x="13257143" y="1736152"/>
            <a:chExt cx="4923810" cy="1258413"/>
          </a:xfrm>
        </p:grpSpPr>
        <p:sp>
          <p:nvSpPr>
            <p:cNvPr id="11" name="Object 11"/>
            <p:cNvSpPr txBox="1"/>
            <p:nvPr/>
          </p:nvSpPr>
          <p:spPr>
            <a:xfrm>
              <a:off x="13257143" y="1736152"/>
              <a:ext cx="7385714"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12" name="Object 12"/>
            <p:cNvSpPr txBox="1"/>
            <p:nvPr/>
          </p:nvSpPr>
          <p:spPr>
            <a:xfrm>
              <a:off x="13257143" y="2212667"/>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13" name="Object 13"/>
            <p:cNvSpPr txBox="1"/>
            <p:nvPr/>
          </p:nvSpPr>
          <p:spPr>
            <a:xfrm>
              <a:off x="13257143" y="2707906"/>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7 - 10</a:t>
              </a:r>
              <a:endParaRPr lang="en-US" dirty="0"/>
            </a:p>
          </p:txBody>
        </p:sp>
      </p:grpSp>
      <p:grpSp>
        <p:nvGrpSpPr>
          <p:cNvPr id="1003" name="그룹 1003"/>
          <p:cNvGrpSpPr/>
          <p:nvPr/>
        </p:nvGrpSpPr>
        <p:grpSpPr>
          <a:xfrm>
            <a:off x="8338095" y="3496467"/>
            <a:ext cx="4923810" cy="1265704"/>
            <a:chOff x="8338095" y="3496467"/>
            <a:chExt cx="4923810" cy="1265704"/>
          </a:xfrm>
        </p:grpSpPr>
        <p:sp>
          <p:nvSpPr>
            <p:cNvPr id="16" name="Object 16"/>
            <p:cNvSpPr txBox="1"/>
            <p:nvPr/>
          </p:nvSpPr>
          <p:spPr>
            <a:xfrm>
              <a:off x="8338095" y="3496467"/>
              <a:ext cx="7385714"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17" name="Object 17"/>
            <p:cNvSpPr txBox="1"/>
            <p:nvPr/>
          </p:nvSpPr>
          <p:spPr>
            <a:xfrm>
              <a:off x="8338095" y="3980276"/>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18" name="Object 18"/>
            <p:cNvSpPr txBox="1"/>
            <p:nvPr/>
          </p:nvSpPr>
          <p:spPr>
            <a:xfrm>
              <a:off x="8338095" y="4475511"/>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11 - 15</a:t>
              </a:r>
              <a:endParaRPr lang="en-US" dirty="0"/>
            </a:p>
          </p:txBody>
        </p:sp>
      </p:grpSp>
      <p:grpSp>
        <p:nvGrpSpPr>
          <p:cNvPr id="1004" name="그룹 1004"/>
          <p:cNvGrpSpPr/>
          <p:nvPr/>
        </p:nvGrpSpPr>
        <p:grpSpPr>
          <a:xfrm>
            <a:off x="8338095" y="5975181"/>
            <a:ext cx="4923810" cy="1265699"/>
            <a:chOff x="8338095" y="5975181"/>
            <a:chExt cx="4923810" cy="1265699"/>
          </a:xfrm>
        </p:grpSpPr>
        <p:sp>
          <p:nvSpPr>
            <p:cNvPr id="21" name="Object 21"/>
            <p:cNvSpPr txBox="1"/>
            <p:nvPr/>
          </p:nvSpPr>
          <p:spPr>
            <a:xfrm>
              <a:off x="8338095" y="5975181"/>
              <a:ext cx="3757143"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22" name="Object 22"/>
            <p:cNvSpPr txBox="1"/>
            <p:nvPr/>
          </p:nvSpPr>
          <p:spPr>
            <a:xfrm>
              <a:off x="8338095" y="6458981"/>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23" name="Object 23"/>
            <p:cNvSpPr txBox="1"/>
            <p:nvPr/>
          </p:nvSpPr>
          <p:spPr>
            <a:xfrm>
              <a:off x="8338095" y="6954220"/>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20 - 23</a:t>
              </a:r>
              <a:endParaRPr lang="en-US" dirty="0"/>
            </a:p>
          </p:txBody>
        </p:sp>
      </p:grpSp>
      <p:grpSp>
        <p:nvGrpSpPr>
          <p:cNvPr id="1005" name="그룹 1005"/>
          <p:cNvGrpSpPr/>
          <p:nvPr/>
        </p:nvGrpSpPr>
        <p:grpSpPr>
          <a:xfrm>
            <a:off x="13257143" y="5927562"/>
            <a:ext cx="4923810" cy="1284747"/>
            <a:chOff x="13257143" y="5927562"/>
            <a:chExt cx="4923810" cy="1284747"/>
          </a:xfrm>
        </p:grpSpPr>
        <p:sp>
          <p:nvSpPr>
            <p:cNvPr id="26" name="Object 26"/>
            <p:cNvSpPr txBox="1"/>
            <p:nvPr/>
          </p:nvSpPr>
          <p:spPr>
            <a:xfrm>
              <a:off x="13257143" y="5927562"/>
              <a:ext cx="4500000"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27" name="Object 27"/>
            <p:cNvSpPr txBox="1"/>
            <p:nvPr/>
          </p:nvSpPr>
          <p:spPr>
            <a:xfrm>
              <a:off x="13257143" y="6430410"/>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28" name="Object 28"/>
            <p:cNvSpPr txBox="1"/>
            <p:nvPr/>
          </p:nvSpPr>
          <p:spPr>
            <a:xfrm>
              <a:off x="13257143" y="6925649"/>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24 - 27</a:t>
              </a:r>
              <a:endParaRPr lang="en-US" dirty="0"/>
            </a:p>
          </p:txBody>
        </p:sp>
      </p:grpSp>
      <p:grpSp>
        <p:nvGrpSpPr>
          <p:cNvPr id="1006" name="그룹 1006"/>
          <p:cNvGrpSpPr/>
          <p:nvPr/>
        </p:nvGrpSpPr>
        <p:grpSpPr>
          <a:xfrm>
            <a:off x="8338095" y="7712438"/>
            <a:ext cx="4923810" cy="1284747"/>
            <a:chOff x="8338095" y="7712438"/>
            <a:chExt cx="4923810" cy="1284747"/>
          </a:xfrm>
        </p:grpSpPr>
        <p:sp>
          <p:nvSpPr>
            <p:cNvPr id="31" name="Object 31"/>
            <p:cNvSpPr txBox="1"/>
            <p:nvPr/>
          </p:nvSpPr>
          <p:spPr>
            <a:xfrm>
              <a:off x="8338095" y="7712438"/>
              <a:ext cx="6385714"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32" name="Object 32"/>
            <p:cNvSpPr txBox="1"/>
            <p:nvPr/>
          </p:nvSpPr>
          <p:spPr>
            <a:xfrm>
              <a:off x="8338095" y="8215286"/>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33" name="Object 33"/>
            <p:cNvSpPr txBox="1"/>
            <p:nvPr/>
          </p:nvSpPr>
          <p:spPr>
            <a:xfrm>
              <a:off x="8338095" y="8710525"/>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27 - 32</a:t>
              </a:r>
              <a:endParaRPr lang="en-US" dirty="0"/>
            </a:p>
          </p:txBody>
        </p:sp>
      </p:grpSp>
      <p:grpSp>
        <p:nvGrpSpPr>
          <p:cNvPr id="1007" name="그룹 1007"/>
          <p:cNvGrpSpPr/>
          <p:nvPr/>
        </p:nvGrpSpPr>
        <p:grpSpPr>
          <a:xfrm>
            <a:off x="13257143" y="3496467"/>
            <a:ext cx="4923810" cy="1265704"/>
            <a:chOff x="13257143" y="3496467"/>
            <a:chExt cx="4923810" cy="1265704"/>
          </a:xfrm>
        </p:grpSpPr>
        <p:sp>
          <p:nvSpPr>
            <p:cNvPr id="36" name="Object 36"/>
            <p:cNvSpPr txBox="1"/>
            <p:nvPr/>
          </p:nvSpPr>
          <p:spPr>
            <a:xfrm>
              <a:off x="13257143" y="3496467"/>
              <a:ext cx="3757143" cy="425714"/>
            </a:xfrm>
            <a:prstGeom prst="rect">
              <a:avLst/>
            </a:prstGeom>
            <a:noFill/>
          </p:spPr>
          <p:txBody>
            <a:bodyPr wrap="square" rtlCol="0" anchor="t">
              <a:spAutoFit/>
            </a:bodyPr>
            <a:lstStyle/>
            <a:p>
              <a:r>
                <a:rPr lang="en-US" sz="1800" dirty="0">
                  <a:solidFill>
                    <a:srgbClr val="000000"/>
                  </a:solidFill>
                  <a:latin typeface="Noto Sans CJK KR Bold" pitchFamily="34" charset="0"/>
                  <a:cs typeface="Noto Sans CJK KR Bold" pitchFamily="34" charset="0"/>
                </a:rPr>
                <a:t>프로젝트 이름</a:t>
              </a:r>
              <a:endParaRPr lang="en-US" dirty="0"/>
            </a:p>
          </p:txBody>
        </p:sp>
        <p:sp>
          <p:nvSpPr>
            <p:cNvPr id="37" name="Object 37"/>
            <p:cNvSpPr txBox="1"/>
            <p:nvPr/>
          </p:nvSpPr>
          <p:spPr>
            <a:xfrm>
              <a:off x="13257143" y="3980276"/>
              <a:ext cx="7385714" cy="425714"/>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작업내용 및 간단한 설명</a:t>
              </a:r>
              <a:endParaRPr lang="en-US" dirty="0"/>
            </a:p>
          </p:txBody>
        </p:sp>
        <p:sp>
          <p:nvSpPr>
            <p:cNvPr id="38" name="Object 38"/>
            <p:cNvSpPr txBox="1"/>
            <p:nvPr/>
          </p:nvSpPr>
          <p:spPr>
            <a:xfrm>
              <a:off x="13257143" y="4475511"/>
              <a:ext cx="7385714" cy="429990"/>
            </a:xfrm>
            <a:prstGeom prst="rect">
              <a:avLst/>
            </a:prstGeom>
            <a:noFill/>
          </p:spPr>
          <p:txBody>
            <a:bodyPr wrap="square" rtlCol="0" anchor="t">
              <a:spAutoFit/>
            </a:bodyPr>
            <a:lstStyle/>
            <a:p>
              <a:r>
                <a:rPr lang="en-US" sz="1800" dirty="0">
                  <a:solidFill>
                    <a:srgbClr val="000000"/>
                  </a:solidFill>
                  <a:latin typeface="Noto Sans CJK KR Regular" pitchFamily="34" charset="0"/>
                  <a:cs typeface="Noto Sans CJK KR Regular" pitchFamily="34" charset="0"/>
                </a:rPr>
                <a:t>17 - 19</a:t>
              </a:r>
              <a:endParaRPr lang="en-US" dirty="0"/>
            </a:p>
          </p:txBody>
        </p:sp>
      </p:grpSp>
      <p:grpSp>
        <p:nvGrpSpPr>
          <p:cNvPr id="1008" name="그룹 1008"/>
          <p:cNvGrpSpPr/>
          <p:nvPr/>
        </p:nvGrpSpPr>
        <p:grpSpPr>
          <a:xfrm>
            <a:off x="4403256" y="1403344"/>
            <a:ext cx="327736" cy="854062"/>
            <a:chOff x="4403256" y="1403344"/>
            <a:chExt cx="327736" cy="854062"/>
          </a:xfrm>
        </p:grpSpPr>
        <p:grpSp>
          <p:nvGrpSpPr>
            <p:cNvPr id="1009" name="그룹 1009"/>
            <p:cNvGrpSpPr/>
            <p:nvPr/>
          </p:nvGrpSpPr>
          <p:grpSpPr>
            <a:xfrm>
              <a:off x="4403256" y="1403344"/>
              <a:ext cx="327735" cy="327735"/>
              <a:chOff x="4403256" y="1403344"/>
              <a:chExt cx="327735" cy="327735"/>
            </a:xfrm>
          </p:grpSpPr>
          <p:pic>
            <p:nvPicPr>
              <p:cNvPr id="42" name="Object 41"/>
              <p:cNvPicPr>
                <a:picLocks noChangeAspect="1"/>
              </p:cNvPicPr>
              <p:nvPr/>
            </p:nvPicPr>
            <p:blipFill>
              <a:blip r:embed="rId2" cstate="print"/>
              <a:stretch>
                <a:fillRect/>
              </a:stretch>
            </p:blipFill>
            <p:spPr>
              <a:xfrm>
                <a:off x="4403256" y="1403344"/>
                <a:ext cx="327735" cy="327735"/>
              </a:xfrm>
              <a:prstGeom prst="rect">
                <a:avLst/>
              </a:prstGeom>
            </p:spPr>
          </p:pic>
        </p:grpSp>
        <p:grpSp>
          <p:nvGrpSpPr>
            <p:cNvPr id="1010" name="그룹 1010"/>
            <p:cNvGrpSpPr/>
            <p:nvPr/>
          </p:nvGrpSpPr>
          <p:grpSpPr>
            <a:xfrm>
              <a:off x="4403256" y="1929671"/>
              <a:ext cx="327735" cy="327735"/>
              <a:chOff x="4403256" y="1929671"/>
              <a:chExt cx="327735" cy="327735"/>
            </a:xfrm>
          </p:grpSpPr>
          <p:pic>
            <p:nvPicPr>
              <p:cNvPr id="45" name="Object 44"/>
              <p:cNvPicPr>
                <a:picLocks noChangeAspect="1"/>
              </p:cNvPicPr>
              <p:nvPr/>
            </p:nvPicPr>
            <p:blipFill>
              <a:blip r:embed="rId2" cstate="print"/>
              <a:stretch>
                <a:fillRect/>
              </a:stretch>
            </p:blipFill>
            <p:spPr>
              <a:xfrm>
                <a:off x="4403256" y="1929671"/>
                <a:ext cx="327735" cy="327735"/>
              </a:xfrm>
              <a:prstGeom prst="rect">
                <a:avLst/>
              </a:prstGeom>
            </p:spPr>
          </p:pic>
        </p:grpSp>
      </p:grpSp>
      <p:grpSp>
        <p:nvGrpSpPr>
          <p:cNvPr id="1011" name="그룹 1011"/>
          <p:cNvGrpSpPr/>
          <p:nvPr/>
        </p:nvGrpSpPr>
        <p:grpSpPr>
          <a:xfrm>
            <a:off x="5336688" y="5572638"/>
            <a:ext cx="11282330" cy="12309"/>
            <a:chOff x="5336688" y="5572638"/>
            <a:chExt cx="11282330" cy="12309"/>
          </a:xfrm>
        </p:grpSpPr>
        <p:pic>
          <p:nvPicPr>
            <p:cNvPr id="49" name="Object 48"/>
            <p:cNvPicPr>
              <a:picLocks noChangeAspect="1"/>
            </p:cNvPicPr>
            <p:nvPr/>
          </p:nvPicPr>
          <p:blipFill>
            <a:blip r:embed="rId3" cstate="print"/>
            <a:stretch>
              <a:fillRect/>
            </a:stretch>
          </p:blipFill>
          <p:spPr>
            <a:xfrm rot="-10800000">
              <a:off x="5336688" y="5572638"/>
              <a:ext cx="11282330" cy="12309"/>
            </a:xfrm>
            <a:prstGeom prst="rect">
              <a:avLst/>
            </a:prstGeom>
          </p:spPr>
        </p:pic>
      </p:grpSp>
      <p:grpSp>
        <p:nvGrpSpPr>
          <p:cNvPr id="1012" name="그룹 1012"/>
          <p:cNvGrpSpPr/>
          <p:nvPr/>
        </p:nvGrpSpPr>
        <p:grpSpPr>
          <a:xfrm>
            <a:off x="5336688" y="1441439"/>
            <a:ext cx="11282330" cy="12309"/>
            <a:chOff x="5336688" y="1441439"/>
            <a:chExt cx="11282330" cy="12309"/>
          </a:xfrm>
        </p:grpSpPr>
        <p:pic>
          <p:nvPicPr>
            <p:cNvPr id="52" name="Object 51"/>
            <p:cNvPicPr>
              <a:picLocks noChangeAspect="1"/>
            </p:cNvPicPr>
            <p:nvPr/>
          </p:nvPicPr>
          <p:blipFill>
            <a:blip r:embed="rId3" cstate="print"/>
            <a:stretch>
              <a:fillRect/>
            </a:stretch>
          </p:blipFill>
          <p:spPr>
            <a:xfrm rot="-10800000">
              <a:off x="5336688" y="1441439"/>
              <a:ext cx="11282330" cy="12309"/>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27810" y="1098371"/>
            <a:ext cx="10949238" cy="3792345"/>
          </a:xfrm>
          <a:prstGeom prst="rect">
            <a:avLst/>
          </a:prstGeom>
          <a:noFill/>
        </p:spPr>
        <p:txBody>
          <a:bodyPr wrap="square" rtlCol="0" anchor="t">
            <a:spAutoFit/>
          </a:bodyPr>
          <a:lstStyle/>
          <a:p>
            <a:r>
              <a:rPr lang="en-US" sz="8200" kern="0" spc="-300" dirty="0">
                <a:solidFill>
                  <a:srgbClr val="000000"/>
                </a:solidFill>
                <a:latin typeface="Noto Sans CJK KR Black" pitchFamily="34" charset="0"/>
                <a:cs typeface="Noto Sans CJK KR Black" pitchFamily="34" charset="0"/>
              </a:rPr>
              <a:t>Project</a:t>
            </a:r>
          </a:p>
          <a:p>
            <a:r>
              <a:rPr lang="en-US" sz="8200" kern="0" spc="-300" dirty="0">
                <a:solidFill>
                  <a:srgbClr val="000000"/>
                </a:solidFill>
                <a:latin typeface="Noto Sans CJK KR Black" pitchFamily="34" charset="0"/>
                <a:cs typeface="Noto Sans CJK KR Black" pitchFamily="34" charset="0"/>
              </a:rPr>
              <a:t>Name</a:t>
            </a:r>
            <a:endParaRPr lang="en-US" dirty="0"/>
          </a:p>
        </p:txBody>
      </p:sp>
      <p:grpSp>
        <p:nvGrpSpPr>
          <p:cNvPr id="1001" name="그룹 1001"/>
          <p:cNvGrpSpPr/>
          <p:nvPr/>
        </p:nvGrpSpPr>
        <p:grpSpPr>
          <a:xfrm>
            <a:off x="938603" y="5045273"/>
            <a:ext cx="4006132" cy="10255"/>
            <a:chOff x="938603" y="5045273"/>
            <a:chExt cx="4006132" cy="10255"/>
          </a:xfrm>
        </p:grpSpPr>
        <p:pic>
          <p:nvPicPr>
            <p:cNvPr id="4" name="Object 3"/>
            <p:cNvPicPr>
              <a:picLocks noChangeAspect="1"/>
            </p:cNvPicPr>
            <p:nvPr/>
          </p:nvPicPr>
          <p:blipFill>
            <a:blip r:embed="rId2" cstate="print"/>
            <a:stretch>
              <a:fillRect/>
            </a:stretch>
          </p:blipFill>
          <p:spPr>
            <a:xfrm rot="-10800000">
              <a:off x="938603" y="5045273"/>
              <a:ext cx="4006132" cy="10255"/>
            </a:xfrm>
            <a:prstGeom prst="rect">
              <a:avLst/>
            </a:prstGeom>
          </p:spPr>
        </p:pic>
      </p:grpSp>
      <p:sp>
        <p:nvSpPr>
          <p:cNvPr id="6" name="Object 6"/>
          <p:cNvSpPr txBox="1"/>
          <p:nvPr/>
        </p:nvSpPr>
        <p:spPr>
          <a:xfrm>
            <a:off x="5317429" y="5007181"/>
            <a:ext cx="4881000" cy="6233177"/>
          </a:xfrm>
          <a:prstGeom prst="rect">
            <a:avLst/>
          </a:prstGeom>
          <a:noFill/>
        </p:spPr>
        <p:txBody>
          <a:bodyPr wrap="square" rtlCol="0" anchor="t">
            <a:spAutoFit/>
          </a:bodyPr>
          <a:lstStyle/>
          <a:p>
            <a:pPr algn="just"/>
            <a:r>
              <a:rPr lang="en-US" sz="1100" dirty="0">
                <a:solidFill>
                  <a:srgbClr val="000000"/>
                </a:solidFill>
                <a:latin typeface="Noto Sans CJK KR Regular" pitchFamily="34" charset="0"/>
                <a:cs typeface="Noto Sans CJK KR Regular" pitchFamily="34" charset="0"/>
              </a:rPr>
              <a:t>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a:t>
            </a:r>
          </a:p>
          <a:p>
            <a:pPr algn="just"/>
            <a:r>
              <a:rPr lang="en-US" sz="1100" dirty="0">
                <a:solidFill>
                  <a:srgbClr val="000000"/>
                </a:solidFill>
                <a:latin typeface="Noto Sans CJK KR Regular" pitchFamily="34" charset="0"/>
                <a:cs typeface="Noto Sans CJK KR Regular" pitchFamily="34" charset="0"/>
              </a:rPr>
              <a:t>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a:t>
            </a:r>
            <a:endParaRPr lang="en-US" dirty="0"/>
          </a:p>
        </p:txBody>
      </p:sp>
      <p:sp>
        <p:nvSpPr>
          <p:cNvPr id="7" name="Object 7"/>
          <p:cNvSpPr txBox="1"/>
          <p:nvPr/>
        </p:nvSpPr>
        <p:spPr>
          <a:xfrm>
            <a:off x="927812" y="5302420"/>
            <a:ext cx="5522567" cy="411418"/>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2018 - 2019</a:t>
            </a:r>
            <a:endParaRPr lang="en-US" dirty="0"/>
          </a:p>
        </p:txBody>
      </p:sp>
      <p:sp>
        <p:nvSpPr>
          <p:cNvPr id="8" name="Object 8"/>
          <p:cNvSpPr txBox="1"/>
          <p:nvPr/>
        </p:nvSpPr>
        <p:spPr>
          <a:xfrm>
            <a:off x="927812" y="5754163"/>
            <a:ext cx="5188905" cy="411417"/>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김미리(팀장), 박미리, 최미리</a:t>
            </a:r>
            <a:endParaRPr lang="en-US" dirty="0"/>
          </a:p>
        </p:txBody>
      </p:sp>
      <p:sp>
        <p:nvSpPr>
          <p:cNvPr id="9" name="Object 9"/>
          <p:cNvSpPr txBox="1"/>
          <p:nvPr/>
        </p:nvSpPr>
        <p:spPr>
          <a:xfrm>
            <a:off x="16868603" y="615896"/>
            <a:ext cx="637049" cy="411418"/>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04</a:t>
            </a:r>
            <a:endParaRPr lang="en-US" dirty="0"/>
          </a:p>
        </p:txBody>
      </p:sp>
      <p:grpSp>
        <p:nvGrpSpPr>
          <p:cNvPr id="1002" name="그룹 1002"/>
          <p:cNvGrpSpPr/>
          <p:nvPr/>
        </p:nvGrpSpPr>
        <p:grpSpPr>
          <a:xfrm>
            <a:off x="4059346" y="2715397"/>
            <a:ext cx="327736" cy="854062"/>
            <a:chOff x="4059346" y="2715397"/>
            <a:chExt cx="327736" cy="854062"/>
          </a:xfrm>
        </p:grpSpPr>
        <p:grpSp>
          <p:nvGrpSpPr>
            <p:cNvPr id="1003" name="그룹 1003"/>
            <p:cNvGrpSpPr/>
            <p:nvPr/>
          </p:nvGrpSpPr>
          <p:grpSpPr>
            <a:xfrm>
              <a:off x="4059346" y="2715397"/>
              <a:ext cx="327735" cy="327735"/>
              <a:chOff x="4059346" y="2715397"/>
              <a:chExt cx="327735" cy="327735"/>
            </a:xfrm>
          </p:grpSpPr>
          <p:pic>
            <p:nvPicPr>
              <p:cNvPr id="12" name="Object 11"/>
              <p:cNvPicPr>
                <a:picLocks noChangeAspect="1"/>
              </p:cNvPicPr>
              <p:nvPr/>
            </p:nvPicPr>
            <p:blipFill>
              <a:blip r:embed="rId3" cstate="print"/>
              <a:stretch>
                <a:fillRect/>
              </a:stretch>
            </p:blipFill>
            <p:spPr>
              <a:xfrm>
                <a:off x="4059346" y="2715397"/>
                <a:ext cx="327735" cy="327735"/>
              </a:xfrm>
              <a:prstGeom prst="rect">
                <a:avLst/>
              </a:prstGeom>
            </p:spPr>
          </p:pic>
        </p:grpSp>
        <p:grpSp>
          <p:nvGrpSpPr>
            <p:cNvPr id="1004" name="그룹 1004"/>
            <p:cNvGrpSpPr/>
            <p:nvPr/>
          </p:nvGrpSpPr>
          <p:grpSpPr>
            <a:xfrm>
              <a:off x="4059347" y="3241723"/>
              <a:ext cx="327735" cy="327735"/>
              <a:chOff x="4059347" y="3241723"/>
              <a:chExt cx="327735" cy="327735"/>
            </a:xfrm>
          </p:grpSpPr>
          <p:pic>
            <p:nvPicPr>
              <p:cNvPr id="15" name="Object 14"/>
              <p:cNvPicPr>
                <a:picLocks noChangeAspect="1"/>
              </p:cNvPicPr>
              <p:nvPr/>
            </p:nvPicPr>
            <p:blipFill>
              <a:blip r:embed="rId3" cstate="print"/>
              <a:stretch>
                <a:fillRect/>
              </a:stretch>
            </p:blipFill>
            <p:spPr>
              <a:xfrm>
                <a:off x="4059347" y="3241723"/>
                <a:ext cx="327735" cy="327735"/>
              </a:xfrm>
              <a:prstGeom prst="rect">
                <a:avLst/>
              </a:prstGeom>
            </p:spPr>
          </p:pic>
        </p:grpSp>
      </p:grpSp>
      <p:sp>
        <p:nvSpPr>
          <p:cNvPr id="18" name="Object 18"/>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5" name="그룹 1005"/>
          <p:cNvGrpSpPr/>
          <p:nvPr/>
        </p:nvGrpSpPr>
        <p:grpSpPr>
          <a:xfrm>
            <a:off x="9443814" y="1170206"/>
            <a:ext cx="7990409" cy="7992426"/>
            <a:chOff x="9443814" y="1170206"/>
            <a:chExt cx="7990409" cy="7992426"/>
          </a:xfrm>
        </p:grpSpPr>
        <p:pic>
          <p:nvPicPr>
            <p:cNvPr id="20" name="Object 19"/>
            <p:cNvPicPr>
              <a:picLocks noChangeAspect="1"/>
            </p:cNvPicPr>
            <p:nvPr/>
          </p:nvPicPr>
          <p:blipFill>
            <a:blip r:embed="rId4" cstate="print"/>
            <a:stretch>
              <a:fillRect/>
            </a:stretch>
          </p:blipFill>
          <p:spPr>
            <a:xfrm>
              <a:off x="9443814" y="1170206"/>
              <a:ext cx="7990409" cy="7992426"/>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27810" y="1098371"/>
            <a:ext cx="8176184" cy="3500951"/>
          </a:xfrm>
          <a:prstGeom prst="rect">
            <a:avLst/>
          </a:prstGeom>
          <a:noFill/>
        </p:spPr>
        <p:txBody>
          <a:bodyPr wrap="square" rtlCol="0" anchor="t">
            <a:spAutoFit/>
          </a:bodyPr>
          <a:lstStyle/>
          <a:p>
            <a:r>
              <a:rPr lang="en-US" sz="7600" kern="0" spc="-300" dirty="0">
                <a:solidFill>
                  <a:srgbClr val="000000"/>
                </a:solidFill>
                <a:latin typeface="Noto Sans CJK KR Black" pitchFamily="34" charset="0"/>
                <a:cs typeface="Noto Sans CJK KR Black" pitchFamily="34" charset="0"/>
              </a:rPr>
              <a:t>프로젝트</a:t>
            </a:r>
          </a:p>
          <a:p>
            <a:r>
              <a:rPr lang="en-US" sz="7600" kern="0" spc="-300" dirty="0">
                <a:solidFill>
                  <a:srgbClr val="000000"/>
                </a:solidFill>
                <a:latin typeface="Noto Sans CJK KR Black" pitchFamily="34" charset="0"/>
                <a:cs typeface="Noto Sans CJK KR Black" pitchFamily="34" charset="0"/>
              </a:rPr>
              <a:t>이름</a:t>
            </a:r>
            <a:endParaRPr lang="en-US" dirty="0"/>
          </a:p>
        </p:txBody>
      </p:sp>
      <p:grpSp>
        <p:nvGrpSpPr>
          <p:cNvPr id="1001" name="그룹 1001"/>
          <p:cNvGrpSpPr/>
          <p:nvPr/>
        </p:nvGrpSpPr>
        <p:grpSpPr>
          <a:xfrm>
            <a:off x="938603" y="5045273"/>
            <a:ext cx="4006132" cy="10255"/>
            <a:chOff x="938603" y="5045273"/>
            <a:chExt cx="4006132" cy="10255"/>
          </a:xfrm>
        </p:grpSpPr>
        <p:pic>
          <p:nvPicPr>
            <p:cNvPr id="4" name="Object 3"/>
            <p:cNvPicPr>
              <a:picLocks noChangeAspect="1"/>
            </p:cNvPicPr>
            <p:nvPr/>
          </p:nvPicPr>
          <p:blipFill>
            <a:blip r:embed="rId2" cstate="print"/>
            <a:stretch>
              <a:fillRect/>
            </a:stretch>
          </p:blipFill>
          <p:spPr>
            <a:xfrm rot="-10800000">
              <a:off x="938603" y="5045273"/>
              <a:ext cx="4006132" cy="10255"/>
            </a:xfrm>
            <a:prstGeom prst="rect">
              <a:avLst/>
            </a:prstGeom>
          </p:spPr>
        </p:pic>
      </p:grpSp>
      <p:sp>
        <p:nvSpPr>
          <p:cNvPr id="6" name="Object 6"/>
          <p:cNvSpPr txBox="1"/>
          <p:nvPr/>
        </p:nvSpPr>
        <p:spPr>
          <a:xfrm>
            <a:off x="927812" y="5302420"/>
            <a:ext cx="5522567" cy="411418"/>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2018 - 2019</a:t>
            </a:r>
            <a:endParaRPr lang="en-US" dirty="0"/>
          </a:p>
        </p:txBody>
      </p:sp>
      <p:sp>
        <p:nvSpPr>
          <p:cNvPr id="7" name="Object 7"/>
          <p:cNvSpPr txBox="1"/>
          <p:nvPr/>
        </p:nvSpPr>
        <p:spPr>
          <a:xfrm>
            <a:off x="927812" y="5754163"/>
            <a:ext cx="5188905" cy="411417"/>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김미리(팀장), 박미리, 최미리</a:t>
            </a:r>
            <a:endParaRPr lang="en-US" dirty="0"/>
          </a:p>
        </p:txBody>
      </p:sp>
      <p:sp>
        <p:nvSpPr>
          <p:cNvPr id="8" name="Object 8"/>
          <p:cNvSpPr txBox="1"/>
          <p:nvPr/>
        </p:nvSpPr>
        <p:spPr>
          <a:xfrm>
            <a:off x="16868603" y="615896"/>
            <a:ext cx="637049" cy="429990"/>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05</a:t>
            </a:r>
            <a:endParaRPr lang="en-US" dirty="0"/>
          </a:p>
        </p:txBody>
      </p:sp>
      <p:grpSp>
        <p:nvGrpSpPr>
          <p:cNvPr id="1002" name="그룹 1002"/>
          <p:cNvGrpSpPr/>
          <p:nvPr/>
        </p:nvGrpSpPr>
        <p:grpSpPr>
          <a:xfrm>
            <a:off x="2941669" y="2578277"/>
            <a:ext cx="327736" cy="854062"/>
            <a:chOff x="2941669" y="2578277"/>
            <a:chExt cx="327736" cy="854062"/>
          </a:xfrm>
        </p:grpSpPr>
        <p:grpSp>
          <p:nvGrpSpPr>
            <p:cNvPr id="1003" name="그룹 1003"/>
            <p:cNvGrpSpPr/>
            <p:nvPr/>
          </p:nvGrpSpPr>
          <p:grpSpPr>
            <a:xfrm>
              <a:off x="2941669" y="2578277"/>
              <a:ext cx="327735" cy="327735"/>
              <a:chOff x="2941669" y="2578277"/>
              <a:chExt cx="327735" cy="327735"/>
            </a:xfrm>
          </p:grpSpPr>
          <p:pic>
            <p:nvPicPr>
              <p:cNvPr id="11" name="Object 10"/>
              <p:cNvPicPr>
                <a:picLocks noChangeAspect="1"/>
              </p:cNvPicPr>
              <p:nvPr/>
            </p:nvPicPr>
            <p:blipFill>
              <a:blip r:embed="rId3" cstate="print"/>
              <a:stretch>
                <a:fillRect/>
              </a:stretch>
            </p:blipFill>
            <p:spPr>
              <a:xfrm>
                <a:off x="2941669" y="2578277"/>
                <a:ext cx="327735" cy="327735"/>
              </a:xfrm>
              <a:prstGeom prst="rect">
                <a:avLst/>
              </a:prstGeom>
            </p:spPr>
          </p:pic>
        </p:grpSp>
        <p:grpSp>
          <p:nvGrpSpPr>
            <p:cNvPr id="1004" name="그룹 1004"/>
            <p:cNvGrpSpPr/>
            <p:nvPr/>
          </p:nvGrpSpPr>
          <p:grpSpPr>
            <a:xfrm>
              <a:off x="2941670" y="3104603"/>
              <a:ext cx="327735" cy="327735"/>
              <a:chOff x="2941670" y="3104603"/>
              <a:chExt cx="327735" cy="327735"/>
            </a:xfrm>
          </p:grpSpPr>
          <p:pic>
            <p:nvPicPr>
              <p:cNvPr id="14" name="Object 13"/>
              <p:cNvPicPr>
                <a:picLocks noChangeAspect="1"/>
              </p:cNvPicPr>
              <p:nvPr/>
            </p:nvPicPr>
            <p:blipFill>
              <a:blip r:embed="rId3" cstate="print"/>
              <a:stretch>
                <a:fillRect/>
              </a:stretch>
            </p:blipFill>
            <p:spPr>
              <a:xfrm>
                <a:off x="2941670" y="3104603"/>
                <a:ext cx="327735" cy="327735"/>
              </a:xfrm>
              <a:prstGeom prst="rect">
                <a:avLst/>
              </a:prstGeom>
            </p:spPr>
          </p:pic>
        </p:grpSp>
      </p:grpSp>
      <p:sp>
        <p:nvSpPr>
          <p:cNvPr id="17" name="Object 17"/>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sp>
        <p:nvSpPr>
          <p:cNvPr id="18" name="Object 18"/>
          <p:cNvSpPr txBox="1"/>
          <p:nvPr/>
        </p:nvSpPr>
        <p:spPr>
          <a:xfrm>
            <a:off x="5317429" y="5007181"/>
            <a:ext cx="4881000" cy="6233177"/>
          </a:xfrm>
          <a:prstGeom prst="rect">
            <a:avLst/>
          </a:prstGeom>
          <a:noFill/>
        </p:spPr>
        <p:txBody>
          <a:bodyPr wrap="square" rtlCol="0" anchor="t">
            <a:spAutoFit/>
          </a:bodyPr>
          <a:lstStyle/>
          <a:p>
            <a:pPr algn="just"/>
            <a:r>
              <a:rPr lang="en-US" sz="1100" dirty="0">
                <a:solidFill>
                  <a:srgbClr val="000000"/>
                </a:solidFill>
                <a:latin typeface="Noto Sans CJK KR Regular" pitchFamily="34" charset="0"/>
                <a:cs typeface="Noto Sans CJK KR Regular" pitchFamily="34" charset="0"/>
              </a:rPr>
              <a:t>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a:t>
            </a:r>
          </a:p>
          <a:p>
            <a:pPr algn="just"/>
            <a:r>
              <a:rPr lang="en-US" sz="1100" dirty="0">
                <a:solidFill>
                  <a:srgbClr val="000000"/>
                </a:solidFill>
                <a:latin typeface="Noto Sans CJK KR Regular" pitchFamily="34" charset="0"/>
                <a:cs typeface="Noto Sans CJK KR Regular" pitchFamily="34" charset="0"/>
              </a:rPr>
              <a:t>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프로젝트에 대한 소개글을 써주세요. </a:t>
            </a:r>
            <a:endParaRPr lang="en-US" dirty="0"/>
          </a:p>
        </p:txBody>
      </p:sp>
      <p:grpSp>
        <p:nvGrpSpPr>
          <p:cNvPr id="1005" name="그룹 1005"/>
          <p:cNvGrpSpPr/>
          <p:nvPr/>
        </p:nvGrpSpPr>
        <p:grpSpPr>
          <a:xfrm>
            <a:off x="9443814" y="1170206"/>
            <a:ext cx="7990409" cy="7992426"/>
            <a:chOff x="9443814" y="1170206"/>
            <a:chExt cx="7990409" cy="7992426"/>
          </a:xfrm>
        </p:grpSpPr>
        <p:pic>
          <p:nvPicPr>
            <p:cNvPr id="20" name="Object 19"/>
            <p:cNvPicPr>
              <a:picLocks noChangeAspect="1"/>
            </p:cNvPicPr>
            <p:nvPr/>
          </p:nvPicPr>
          <p:blipFill>
            <a:blip r:embed="rId4" cstate="print"/>
            <a:stretch>
              <a:fillRect/>
            </a:stretch>
          </p:blipFill>
          <p:spPr>
            <a:xfrm>
              <a:off x="9443814" y="1170206"/>
              <a:ext cx="7990409" cy="7992426"/>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9542857" y="5900686"/>
            <a:ext cx="327736" cy="854062"/>
            <a:chOff x="9542857" y="5900686"/>
            <a:chExt cx="327736" cy="854062"/>
          </a:xfrm>
        </p:grpSpPr>
        <p:grpSp>
          <p:nvGrpSpPr>
            <p:cNvPr id="1002" name="그룹 1002"/>
            <p:cNvGrpSpPr/>
            <p:nvPr/>
          </p:nvGrpSpPr>
          <p:grpSpPr>
            <a:xfrm>
              <a:off x="9542857" y="5900686"/>
              <a:ext cx="327735" cy="327735"/>
              <a:chOff x="9542857" y="5900686"/>
              <a:chExt cx="327735" cy="327735"/>
            </a:xfrm>
          </p:grpSpPr>
          <p:pic>
            <p:nvPicPr>
              <p:cNvPr id="4" name="Object 3"/>
              <p:cNvPicPr>
                <a:picLocks noChangeAspect="1"/>
              </p:cNvPicPr>
              <p:nvPr/>
            </p:nvPicPr>
            <p:blipFill>
              <a:blip r:embed="rId2" cstate="print"/>
              <a:stretch>
                <a:fillRect/>
              </a:stretch>
            </p:blipFill>
            <p:spPr>
              <a:xfrm>
                <a:off x="9542857" y="5900686"/>
                <a:ext cx="327735" cy="327735"/>
              </a:xfrm>
              <a:prstGeom prst="rect">
                <a:avLst/>
              </a:prstGeom>
            </p:spPr>
          </p:pic>
        </p:grpSp>
        <p:grpSp>
          <p:nvGrpSpPr>
            <p:cNvPr id="1003" name="그룹 1003"/>
            <p:cNvGrpSpPr/>
            <p:nvPr/>
          </p:nvGrpSpPr>
          <p:grpSpPr>
            <a:xfrm>
              <a:off x="9542858" y="6427012"/>
              <a:ext cx="327735" cy="327735"/>
              <a:chOff x="9542858" y="6427012"/>
              <a:chExt cx="327735" cy="327735"/>
            </a:xfrm>
          </p:grpSpPr>
          <p:pic>
            <p:nvPicPr>
              <p:cNvPr id="7" name="Object 6"/>
              <p:cNvPicPr>
                <a:picLocks noChangeAspect="1"/>
              </p:cNvPicPr>
              <p:nvPr/>
            </p:nvPicPr>
            <p:blipFill>
              <a:blip r:embed="rId2" cstate="print"/>
              <a:stretch>
                <a:fillRect/>
              </a:stretch>
            </p:blipFill>
            <p:spPr>
              <a:xfrm>
                <a:off x="9542858" y="6427012"/>
                <a:ext cx="327735" cy="327735"/>
              </a:xfrm>
              <a:prstGeom prst="rect">
                <a:avLst/>
              </a:prstGeom>
            </p:spPr>
          </p:pic>
        </p:grpSp>
      </p:grpSp>
      <p:sp>
        <p:nvSpPr>
          <p:cNvPr id="10" name="Object 10"/>
          <p:cNvSpPr txBox="1"/>
          <p:nvPr/>
        </p:nvSpPr>
        <p:spPr>
          <a:xfrm>
            <a:off x="11295238" y="9275632"/>
            <a:ext cx="6171429" cy="429990"/>
          </a:xfrm>
          <a:prstGeom prst="rect">
            <a:avLst/>
          </a:prstGeom>
          <a:noFill/>
        </p:spPr>
        <p:txBody>
          <a:bodyPr wrap="square" rtlCol="0" anchor="t">
            <a:spAutoFit/>
          </a:bodyPr>
          <a:lstStyle/>
          <a:p>
            <a:pPr algn="r"/>
            <a:r>
              <a:rPr lang="en-US" sz="1800" dirty="0">
                <a:solidFill>
                  <a:srgbClr val="000000"/>
                </a:solidFill>
                <a:latin typeface="Noto Sans CJK KR Black" pitchFamily="34" charset="0"/>
                <a:cs typeface="Noto Sans CJK KR Black" pitchFamily="34" charset="0"/>
              </a:rPr>
              <a:t>Project Name</a:t>
            </a:r>
            <a:endParaRPr lang="en-US" dirty="0"/>
          </a:p>
        </p:txBody>
      </p:sp>
      <p:sp>
        <p:nvSpPr>
          <p:cNvPr id="11" name="Object 11"/>
          <p:cNvSpPr txBox="1"/>
          <p:nvPr/>
        </p:nvSpPr>
        <p:spPr>
          <a:xfrm rot="-21600000">
            <a:off x="958095" y="9371343"/>
            <a:ext cx="7385714" cy="249042"/>
          </a:xfrm>
          <a:prstGeom prst="rect">
            <a:avLst/>
          </a:prstGeom>
          <a:noFill/>
        </p:spPr>
        <p:txBody>
          <a:bodyPr wrap="square" rtlCol="0" anchor="t">
            <a:spAutoFit/>
          </a:bodyPr>
          <a:lstStyle/>
          <a:p>
            <a:r>
              <a:rPr lang="en-US" sz="1000" dirty="0">
                <a:solidFill>
                  <a:srgbClr val="000000"/>
                </a:solidFill>
                <a:latin typeface="Noto Sans CJK KR Regular" pitchFamily="34" charset="0"/>
                <a:cs typeface="Noto Sans CJK KR Regular" pitchFamily="34" charset="0"/>
              </a:rPr>
              <a:t>[캡션] 사진에 대한 부가설명을 써주세요</a:t>
            </a:r>
            <a:endParaRPr lang="en-US" dirty="0"/>
          </a:p>
        </p:txBody>
      </p:sp>
      <p:sp>
        <p:nvSpPr>
          <p:cNvPr id="12" name="Object 12"/>
          <p:cNvSpPr txBox="1"/>
          <p:nvPr/>
        </p:nvSpPr>
        <p:spPr>
          <a:xfrm>
            <a:off x="16868603" y="615896"/>
            <a:ext cx="637049" cy="429990"/>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06</a:t>
            </a:r>
            <a:endParaRPr lang="en-US" dirty="0"/>
          </a:p>
        </p:txBody>
      </p:sp>
      <p:sp>
        <p:nvSpPr>
          <p:cNvPr id="13" name="Object 13"/>
          <p:cNvSpPr txBox="1"/>
          <p:nvPr/>
        </p:nvSpPr>
        <p:spPr>
          <a:xfrm>
            <a:off x="958095" y="741325"/>
            <a:ext cx="6171429"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Idea</a:t>
            </a:r>
            <a:endParaRPr lang="en-US" dirty="0"/>
          </a:p>
        </p:txBody>
      </p:sp>
      <p:sp>
        <p:nvSpPr>
          <p:cNvPr id="14" name="Object 14"/>
          <p:cNvSpPr txBox="1"/>
          <p:nvPr/>
        </p:nvSpPr>
        <p:spPr>
          <a:xfrm>
            <a:off x="10133333" y="5891162"/>
            <a:ext cx="7828571" cy="2013092"/>
          </a:xfrm>
          <a:prstGeom prst="rect">
            <a:avLst/>
          </a:prstGeom>
          <a:noFill/>
        </p:spPr>
        <p:txBody>
          <a:bodyPr wrap="square" rtlCol="0" anchor="t">
            <a:spAutoFit/>
          </a:bodyPr>
          <a:lstStyle/>
          <a:p>
            <a:r>
              <a:rPr lang="en-US" sz="1100" dirty="0">
                <a:solidFill>
                  <a:srgbClr val="000000"/>
                </a:solidFill>
                <a:latin typeface="Noto Sans CJK KR Regular" pitchFamily="34" charset="0"/>
                <a:cs typeface="Noto Sans CJK KR Regular" pitchFamily="34" charset="0"/>
              </a:rPr>
              <a:t>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a:t>
            </a:r>
          </a:p>
          <a:p>
            <a:endParaRPr lang="en-US" sz="1100" dirty="0">
              <a:solidFill>
                <a:srgbClr val="000000"/>
              </a:solidFill>
              <a:latin typeface="Noto Sans CJK KR Regular" pitchFamily="34" charset="0"/>
              <a:cs typeface="Noto Sans CJK KR Regular" pitchFamily="34" charset="0"/>
            </a:endParaRPr>
          </a:p>
          <a:p>
            <a:endParaRPr lang="en-US" dirty="0"/>
          </a:p>
        </p:txBody>
      </p:sp>
      <p:grpSp>
        <p:nvGrpSpPr>
          <p:cNvPr id="1004" name="그룹 1004"/>
          <p:cNvGrpSpPr/>
          <p:nvPr/>
        </p:nvGrpSpPr>
        <p:grpSpPr>
          <a:xfrm>
            <a:off x="958095" y="1226150"/>
            <a:ext cx="8126925" cy="8120910"/>
            <a:chOff x="958095" y="1226150"/>
            <a:chExt cx="8126925" cy="8120910"/>
          </a:xfrm>
        </p:grpSpPr>
        <p:pic>
          <p:nvPicPr>
            <p:cNvPr id="16" name="Object 15"/>
            <p:cNvPicPr>
              <a:picLocks noChangeAspect="1"/>
            </p:cNvPicPr>
            <p:nvPr/>
          </p:nvPicPr>
          <p:blipFill>
            <a:blip r:embed="rId3" cstate="print"/>
            <a:stretch>
              <a:fillRect/>
            </a:stretch>
          </p:blipFill>
          <p:spPr>
            <a:xfrm>
              <a:off x="958095" y="1226150"/>
              <a:ext cx="8126925" cy="8120910"/>
            </a:xfrm>
            <a:prstGeom prst="rect">
              <a:avLst/>
            </a:prstGeom>
          </p:spPr>
        </p:pic>
      </p:grpSp>
      <p:grpSp>
        <p:nvGrpSpPr>
          <p:cNvPr id="1005" name="그룹 1005"/>
          <p:cNvGrpSpPr/>
          <p:nvPr/>
        </p:nvGrpSpPr>
        <p:grpSpPr>
          <a:xfrm>
            <a:off x="9492063" y="1226150"/>
            <a:ext cx="7648149" cy="4247146"/>
            <a:chOff x="9492063" y="1226150"/>
            <a:chExt cx="7648149" cy="4247146"/>
          </a:xfrm>
        </p:grpSpPr>
        <p:pic>
          <p:nvPicPr>
            <p:cNvPr id="19" name="Object 18"/>
            <p:cNvPicPr>
              <a:picLocks noChangeAspect="1"/>
            </p:cNvPicPr>
            <p:nvPr/>
          </p:nvPicPr>
          <p:blipFill>
            <a:blip r:embed="rId4" cstate="print"/>
            <a:stretch>
              <a:fillRect/>
            </a:stretch>
          </p:blipFill>
          <p:spPr>
            <a:xfrm>
              <a:off x="9492063" y="1226150"/>
              <a:ext cx="7648149" cy="4247146"/>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7758781" y="7626279"/>
            <a:ext cx="327736" cy="854062"/>
            <a:chOff x="7758781" y="7626279"/>
            <a:chExt cx="327736" cy="854062"/>
          </a:xfrm>
        </p:grpSpPr>
        <p:grpSp>
          <p:nvGrpSpPr>
            <p:cNvPr id="1002" name="그룹 1002"/>
            <p:cNvGrpSpPr/>
            <p:nvPr/>
          </p:nvGrpSpPr>
          <p:grpSpPr>
            <a:xfrm>
              <a:off x="7758781" y="7626279"/>
              <a:ext cx="327735" cy="327735"/>
              <a:chOff x="7758781" y="7626279"/>
              <a:chExt cx="327735" cy="327735"/>
            </a:xfrm>
          </p:grpSpPr>
          <p:pic>
            <p:nvPicPr>
              <p:cNvPr id="4" name="Object 3"/>
              <p:cNvPicPr>
                <a:picLocks noChangeAspect="1"/>
              </p:cNvPicPr>
              <p:nvPr/>
            </p:nvPicPr>
            <p:blipFill>
              <a:blip r:embed="rId2" cstate="print"/>
              <a:stretch>
                <a:fillRect/>
              </a:stretch>
            </p:blipFill>
            <p:spPr>
              <a:xfrm>
                <a:off x="7758781" y="7626279"/>
                <a:ext cx="327735" cy="327735"/>
              </a:xfrm>
              <a:prstGeom prst="rect">
                <a:avLst/>
              </a:prstGeom>
            </p:spPr>
          </p:pic>
        </p:grpSp>
        <p:grpSp>
          <p:nvGrpSpPr>
            <p:cNvPr id="1003" name="그룹 1003"/>
            <p:cNvGrpSpPr/>
            <p:nvPr/>
          </p:nvGrpSpPr>
          <p:grpSpPr>
            <a:xfrm>
              <a:off x="7758781" y="8152605"/>
              <a:ext cx="327735" cy="327735"/>
              <a:chOff x="7758781" y="8152605"/>
              <a:chExt cx="327735" cy="327735"/>
            </a:xfrm>
          </p:grpSpPr>
          <p:pic>
            <p:nvPicPr>
              <p:cNvPr id="7" name="Object 6"/>
              <p:cNvPicPr>
                <a:picLocks noChangeAspect="1"/>
              </p:cNvPicPr>
              <p:nvPr/>
            </p:nvPicPr>
            <p:blipFill>
              <a:blip r:embed="rId2" cstate="print"/>
              <a:stretch>
                <a:fillRect/>
              </a:stretch>
            </p:blipFill>
            <p:spPr>
              <a:xfrm>
                <a:off x="7758781" y="8152605"/>
                <a:ext cx="327735" cy="327735"/>
              </a:xfrm>
              <a:prstGeom prst="rect">
                <a:avLst/>
              </a:prstGeom>
            </p:spPr>
          </p:pic>
        </p:grpSp>
      </p:grpSp>
      <p:sp>
        <p:nvSpPr>
          <p:cNvPr id="10" name="Object 10"/>
          <p:cNvSpPr txBox="1"/>
          <p:nvPr/>
        </p:nvSpPr>
        <p:spPr>
          <a:xfrm>
            <a:off x="11295238" y="9275632"/>
            <a:ext cx="6171429" cy="429990"/>
          </a:xfrm>
          <a:prstGeom prst="rect">
            <a:avLst/>
          </a:prstGeom>
          <a:noFill/>
        </p:spPr>
        <p:txBody>
          <a:bodyPr wrap="square" rtlCol="0" anchor="t">
            <a:spAutoFit/>
          </a:bodyPr>
          <a:lstStyle/>
          <a:p>
            <a:pPr algn="r"/>
            <a:r>
              <a:rPr lang="en-US" sz="1800" dirty="0">
                <a:solidFill>
                  <a:srgbClr val="000000"/>
                </a:solidFill>
                <a:latin typeface="Noto Sans CJK KR Black" pitchFamily="34" charset="0"/>
                <a:cs typeface="Noto Sans CJK KR Black" pitchFamily="34" charset="0"/>
              </a:rPr>
              <a:t>Project Name</a:t>
            </a:r>
            <a:endParaRPr lang="en-US" dirty="0"/>
          </a:p>
        </p:txBody>
      </p:sp>
      <p:sp>
        <p:nvSpPr>
          <p:cNvPr id="11" name="Object 11"/>
          <p:cNvSpPr txBox="1"/>
          <p:nvPr/>
        </p:nvSpPr>
        <p:spPr>
          <a:xfrm>
            <a:off x="16868603" y="615896"/>
            <a:ext cx="637049" cy="429990"/>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07</a:t>
            </a:r>
            <a:endParaRPr lang="en-US" dirty="0"/>
          </a:p>
        </p:txBody>
      </p:sp>
      <p:sp>
        <p:nvSpPr>
          <p:cNvPr id="12" name="Object 12"/>
          <p:cNvSpPr txBox="1"/>
          <p:nvPr/>
        </p:nvSpPr>
        <p:spPr>
          <a:xfrm>
            <a:off x="958095" y="741325"/>
            <a:ext cx="6171429" cy="416141"/>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Process</a:t>
            </a:r>
            <a:endParaRPr lang="en-US" dirty="0"/>
          </a:p>
        </p:txBody>
      </p:sp>
      <p:sp>
        <p:nvSpPr>
          <p:cNvPr id="13" name="Object 13"/>
          <p:cNvSpPr txBox="1"/>
          <p:nvPr/>
        </p:nvSpPr>
        <p:spPr>
          <a:xfrm>
            <a:off x="8296038" y="7626276"/>
            <a:ext cx="8371429" cy="2353559"/>
          </a:xfrm>
          <a:prstGeom prst="rect">
            <a:avLst/>
          </a:prstGeom>
          <a:noFill/>
        </p:spPr>
        <p:txBody>
          <a:bodyPr wrap="square" rtlCol="0" anchor="t">
            <a:spAutoFit/>
          </a:bodyPr>
          <a:lstStyle/>
          <a:p>
            <a:r>
              <a:rPr lang="en-US" sz="1100" dirty="0">
                <a:solidFill>
                  <a:srgbClr val="000000"/>
                </a:solidFill>
                <a:latin typeface="Noto Sans CJK KR Regular" pitchFamily="34" charset="0"/>
                <a:cs typeface="Noto Sans CJK KR Regular" pitchFamily="34" charset="0"/>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lang="en-US" dirty="0"/>
          </a:p>
        </p:txBody>
      </p:sp>
      <p:sp>
        <p:nvSpPr>
          <p:cNvPr id="14" name="Object 14"/>
          <p:cNvSpPr txBox="1"/>
          <p:nvPr/>
        </p:nvSpPr>
        <p:spPr>
          <a:xfrm>
            <a:off x="1916190" y="5522286"/>
            <a:ext cx="2251429" cy="1530628"/>
          </a:xfrm>
          <a:prstGeom prst="rect">
            <a:avLst/>
          </a:prstGeom>
          <a:noFill/>
        </p:spPr>
        <p:txBody>
          <a:bodyPr wrap="square" rtlCol="0" anchor="t">
            <a:spAutoFit/>
          </a:bodyPr>
          <a:lstStyle/>
          <a:p>
            <a:pPr algn="r"/>
            <a:r>
              <a:rPr lang="en-US" sz="1400" dirty="0">
                <a:solidFill>
                  <a:srgbClr val="000000"/>
                </a:solidFill>
                <a:latin typeface="Noto Sans CJK KR Bold" pitchFamily="34" charset="0"/>
                <a:cs typeface="Noto Sans CJK KR Bold" pitchFamily="34" charset="0"/>
              </a:rPr>
              <a:t>디자인 키워드</a:t>
            </a:r>
          </a:p>
          <a:p>
            <a:pPr algn="r"/>
            <a:r>
              <a:rPr lang="en-US" sz="1400" dirty="0">
                <a:solidFill>
                  <a:srgbClr val="000000"/>
                </a:solidFill>
                <a:latin typeface="Noto Sans CJK KR Bold" pitchFamily="34" charset="0"/>
                <a:cs typeface="Noto Sans CJK KR Bold" pitchFamily="34" charset="0"/>
              </a:rPr>
              <a:t>꽃, 자연, 건강</a:t>
            </a:r>
          </a:p>
          <a:p>
            <a:pPr algn="r"/>
            <a:r>
              <a:rPr lang="en-US" sz="1400" dirty="0">
                <a:solidFill>
                  <a:srgbClr val="000000"/>
                </a:solidFill>
                <a:latin typeface="Noto Sans CJK KR Bold" pitchFamily="34" charset="0"/>
                <a:cs typeface="Noto Sans CJK KR Bold" pitchFamily="34" charset="0"/>
              </a:rPr>
              <a:t>그리고 </a:t>
            </a:r>
          </a:p>
          <a:p>
            <a:pPr algn="r"/>
            <a:r>
              <a:rPr lang="en-US" sz="1400" dirty="0">
                <a:solidFill>
                  <a:srgbClr val="000000"/>
                </a:solidFill>
                <a:latin typeface="Noto Sans CJK KR Bold" pitchFamily="34" charset="0"/>
                <a:cs typeface="Noto Sans CJK KR Bold" pitchFamily="34" charset="0"/>
              </a:rPr>
              <a:t>빛의 일렁임</a:t>
            </a:r>
            <a:endParaRPr lang="en-US" dirty="0"/>
          </a:p>
        </p:txBody>
      </p:sp>
      <p:grpSp>
        <p:nvGrpSpPr>
          <p:cNvPr id="1004" name="그룹 1004"/>
          <p:cNvGrpSpPr/>
          <p:nvPr/>
        </p:nvGrpSpPr>
        <p:grpSpPr>
          <a:xfrm>
            <a:off x="3015238" y="1018752"/>
            <a:ext cx="4492426" cy="4249534"/>
            <a:chOff x="3015238" y="1018752"/>
            <a:chExt cx="4492426" cy="4249534"/>
          </a:xfrm>
        </p:grpSpPr>
        <p:pic>
          <p:nvPicPr>
            <p:cNvPr id="16" name="Object 15"/>
            <p:cNvPicPr>
              <a:picLocks noChangeAspect="1"/>
            </p:cNvPicPr>
            <p:nvPr/>
          </p:nvPicPr>
          <p:blipFill>
            <a:blip r:embed="rId3" cstate="print"/>
            <a:stretch>
              <a:fillRect/>
            </a:stretch>
          </p:blipFill>
          <p:spPr>
            <a:xfrm>
              <a:off x="3015238" y="1018752"/>
              <a:ext cx="4492426" cy="4249534"/>
            </a:xfrm>
            <a:prstGeom prst="rect">
              <a:avLst/>
            </a:prstGeom>
          </p:spPr>
        </p:pic>
      </p:grpSp>
      <p:grpSp>
        <p:nvGrpSpPr>
          <p:cNvPr id="1005" name="그룹 1005"/>
          <p:cNvGrpSpPr/>
          <p:nvPr/>
        </p:nvGrpSpPr>
        <p:grpSpPr>
          <a:xfrm>
            <a:off x="7758781" y="1018752"/>
            <a:ext cx="9707886" cy="6282266"/>
            <a:chOff x="7758781" y="1018752"/>
            <a:chExt cx="9707886" cy="6282266"/>
          </a:xfrm>
        </p:grpSpPr>
        <p:pic>
          <p:nvPicPr>
            <p:cNvPr id="19" name="Object 18"/>
            <p:cNvPicPr>
              <a:picLocks noChangeAspect="1"/>
            </p:cNvPicPr>
            <p:nvPr/>
          </p:nvPicPr>
          <p:blipFill>
            <a:blip r:embed="rId4" cstate="print"/>
            <a:stretch>
              <a:fillRect/>
            </a:stretch>
          </p:blipFill>
          <p:spPr>
            <a:xfrm>
              <a:off x="7758781" y="1018752"/>
              <a:ext cx="9707886" cy="6282266"/>
            </a:xfrm>
            <a:prstGeom prst="rect">
              <a:avLst/>
            </a:prstGeom>
          </p:spPr>
        </p:pic>
      </p:grpSp>
      <p:grpSp>
        <p:nvGrpSpPr>
          <p:cNvPr id="1006" name="그룹 1006"/>
          <p:cNvGrpSpPr/>
          <p:nvPr/>
        </p:nvGrpSpPr>
        <p:grpSpPr>
          <a:xfrm>
            <a:off x="4381475" y="5522286"/>
            <a:ext cx="3126190" cy="4249530"/>
            <a:chOff x="4381475" y="5522286"/>
            <a:chExt cx="3126190" cy="4249530"/>
          </a:xfrm>
        </p:grpSpPr>
        <p:pic>
          <p:nvPicPr>
            <p:cNvPr id="22" name="Object 21"/>
            <p:cNvPicPr>
              <a:picLocks noChangeAspect="1"/>
            </p:cNvPicPr>
            <p:nvPr/>
          </p:nvPicPr>
          <p:blipFill>
            <a:blip r:embed="rId5" cstate="print"/>
            <a:stretch>
              <a:fillRect/>
            </a:stretch>
          </p:blipFill>
          <p:spPr>
            <a:xfrm>
              <a:off x="4381475" y="5522286"/>
              <a:ext cx="3126190" cy="424953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948568" y="8274843"/>
            <a:ext cx="327736" cy="854062"/>
            <a:chOff x="948568" y="8274843"/>
            <a:chExt cx="327736" cy="854062"/>
          </a:xfrm>
        </p:grpSpPr>
        <p:grpSp>
          <p:nvGrpSpPr>
            <p:cNvPr id="1002" name="그룹 1002"/>
            <p:cNvGrpSpPr/>
            <p:nvPr/>
          </p:nvGrpSpPr>
          <p:grpSpPr>
            <a:xfrm>
              <a:off x="948568" y="8274843"/>
              <a:ext cx="327735" cy="327735"/>
              <a:chOff x="948568" y="8274843"/>
              <a:chExt cx="327735" cy="327735"/>
            </a:xfrm>
          </p:grpSpPr>
          <p:pic>
            <p:nvPicPr>
              <p:cNvPr id="4" name="Object 3"/>
              <p:cNvPicPr>
                <a:picLocks noChangeAspect="1"/>
              </p:cNvPicPr>
              <p:nvPr/>
            </p:nvPicPr>
            <p:blipFill>
              <a:blip r:embed="rId2" cstate="print"/>
              <a:stretch>
                <a:fillRect/>
              </a:stretch>
            </p:blipFill>
            <p:spPr>
              <a:xfrm>
                <a:off x="948568" y="8274843"/>
                <a:ext cx="327735" cy="327735"/>
              </a:xfrm>
              <a:prstGeom prst="rect">
                <a:avLst/>
              </a:prstGeom>
            </p:spPr>
          </p:pic>
        </p:grpSp>
        <p:grpSp>
          <p:nvGrpSpPr>
            <p:cNvPr id="1003" name="그룹 1003"/>
            <p:cNvGrpSpPr/>
            <p:nvPr/>
          </p:nvGrpSpPr>
          <p:grpSpPr>
            <a:xfrm>
              <a:off x="948568" y="8801170"/>
              <a:ext cx="327735" cy="327735"/>
              <a:chOff x="948568" y="8801170"/>
              <a:chExt cx="327735" cy="327735"/>
            </a:xfrm>
          </p:grpSpPr>
          <p:pic>
            <p:nvPicPr>
              <p:cNvPr id="7" name="Object 6"/>
              <p:cNvPicPr>
                <a:picLocks noChangeAspect="1"/>
              </p:cNvPicPr>
              <p:nvPr/>
            </p:nvPicPr>
            <p:blipFill>
              <a:blip r:embed="rId2" cstate="print"/>
              <a:stretch>
                <a:fillRect/>
              </a:stretch>
            </p:blipFill>
            <p:spPr>
              <a:xfrm>
                <a:off x="948568" y="8801170"/>
                <a:ext cx="327735" cy="327735"/>
              </a:xfrm>
              <a:prstGeom prst="rect">
                <a:avLst/>
              </a:prstGeom>
            </p:spPr>
          </p:pic>
        </p:grpSp>
      </p:grpSp>
      <p:sp>
        <p:nvSpPr>
          <p:cNvPr id="10" name="Object 10"/>
          <p:cNvSpPr txBox="1"/>
          <p:nvPr/>
        </p:nvSpPr>
        <p:spPr>
          <a:xfrm>
            <a:off x="11295238" y="9275632"/>
            <a:ext cx="6171429" cy="429990"/>
          </a:xfrm>
          <a:prstGeom prst="rect">
            <a:avLst/>
          </a:prstGeom>
          <a:noFill/>
        </p:spPr>
        <p:txBody>
          <a:bodyPr wrap="square" rtlCol="0" anchor="t">
            <a:spAutoFit/>
          </a:bodyPr>
          <a:lstStyle/>
          <a:p>
            <a:pPr algn="r"/>
            <a:r>
              <a:rPr lang="en-US" sz="1800" dirty="0">
                <a:solidFill>
                  <a:srgbClr val="000000"/>
                </a:solidFill>
                <a:latin typeface="Noto Sans CJK KR Black" pitchFamily="34" charset="0"/>
                <a:cs typeface="Noto Sans CJK KR Black" pitchFamily="34" charset="0"/>
              </a:rPr>
              <a:t>Project Name</a:t>
            </a:r>
            <a:endParaRPr lang="en-US" dirty="0"/>
          </a:p>
        </p:txBody>
      </p:sp>
      <p:sp>
        <p:nvSpPr>
          <p:cNvPr id="11" name="Object 11"/>
          <p:cNvSpPr txBox="1"/>
          <p:nvPr/>
        </p:nvSpPr>
        <p:spPr>
          <a:xfrm>
            <a:off x="16868603" y="615896"/>
            <a:ext cx="637049" cy="429990"/>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08</a:t>
            </a:r>
            <a:endParaRPr lang="en-US" dirty="0"/>
          </a:p>
        </p:txBody>
      </p:sp>
      <p:sp>
        <p:nvSpPr>
          <p:cNvPr id="12" name="Object 12"/>
          <p:cNvSpPr txBox="1"/>
          <p:nvPr/>
        </p:nvSpPr>
        <p:spPr>
          <a:xfrm>
            <a:off x="958091" y="741324"/>
            <a:ext cx="6171429"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Process</a:t>
            </a:r>
            <a:endParaRPr lang="en-US" dirty="0"/>
          </a:p>
        </p:txBody>
      </p:sp>
      <p:sp>
        <p:nvSpPr>
          <p:cNvPr id="13" name="Object 13"/>
          <p:cNvSpPr txBox="1"/>
          <p:nvPr/>
        </p:nvSpPr>
        <p:spPr>
          <a:xfrm>
            <a:off x="1443810" y="8265324"/>
            <a:ext cx="6005714" cy="1332156"/>
          </a:xfrm>
          <a:prstGeom prst="rect">
            <a:avLst/>
          </a:prstGeom>
          <a:noFill/>
        </p:spPr>
        <p:txBody>
          <a:bodyPr wrap="square" rtlCol="0" anchor="t">
            <a:spAutoFit/>
          </a:bodyPr>
          <a:lstStyle/>
          <a:p>
            <a:r>
              <a:rPr lang="en-US" sz="1100" dirty="0">
                <a:solidFill>
                  <a:srgbClr val="000000"/>
                </a:solidFill>
                <a:latin typeface="Noto Sans CJK KR Regular" pitchFamily="34" charset="0"/>
                <a:cs typeface="Noto Sans CJK KR Regular" pitchFamily="34" charset="0"/>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lang="en-US" dirty="0"/>
          </a:p>
        </p:txBody>
      </p:sp>
      <p:grpSp>
        <p:nvGrpSpPr>
          <p:cNvPr id="1004" name="그룹 1004"/>
          <p:cNvGrpSpPr/>
          <p:nvPr/>
        </p:nvGrpSpPr>
        <p:grpSpPr>
          <a:xfrm>
            <a:off x="948568" y="1169007"/>
            <a:ext cx="6832385" cy="4154802"/>
            <a:chOff x="948568" y="1169007"/>
            <a:chExt cx="6832385" cy="4154802"/>
          </a:xfrm>
        </p:grpSpPr>
        <p:pic>
          <p:nvPicPr>
            <p:cNvPr id="15" name="Object 14"/>
            <p:cNvPicPr>
              <a:picLocks noChangeAspect="1"/>
            </p:cNvPicPr>
            <p:nvPr/>
          </p:nvPicPr>
          <p:blipFill>
            <a:blip r:embed="rId3" cstate="print"/>
            <a:stretch>
              <a:fillRect/>
            </a:stretch>
          </p:blipFill>
          <p:spPr>
            <a:xfrm>
              <a:off x="948568" y="1169007"/>
              <a:ext cx="6832385" cy="4154802"/>
            </a:xfrm>
            <a:prstGeom prst="rect">
              <a:avLst/>
            </a:prstGeom>
          </p:spPr>
        </p:pic>
      </p:grpSp>
      <p:grpSp>
        <p:nvGrpSpPr>
          <p:cNvPr id="1005" name="그룹 1005"/>
          <p:cNvGrpSpPr/>
          <p:nvPr/>
        </p:nvGrpSpPr>
        <p:grpSpPr>
          <a:xfrm>
            <a:off x="8095238" y="1170198"/>
            <a:ext cx="4838095" cy="4154802"/>
            <a:chOff x="8095238" y="1170198"/>
            <a:chExt cx="4838095" cy="4154802"/>
          </a:xfrm>
        </p:grpSpPr>
        <p:pic>
          <p:nvPicPr>
            <p:cNvPr id="18" name="Object 17"/>
            <p:cNvPicPr>
              <a:picLocks noChangeAspect="1"/>
            </p:cNvPicPr>
            <p:nvPr/>
          </p:nvPicPr>
          <p:blipFill>
            <a:blip r:embed="rId4" cstate="print"/>
            <a:stretch>
              <a:fillRect/>
            </a:stretch>
          </p:blipFill>
          <p:spPr>
            <a:xfrm>
              <a:off x="8095238" y="1170198"/>
              <a:ext cx="4838095" cy="4154802"/>
            </a:xfrm>
            <a:prstGeom prst="rect">
              <a:avLst/>
            </a:prstGeom>
          </p:spPr>
        </p:pic>
      </p:grpSp>
      <p:grpSp>
        <p:nvGrpSpPr>
          <p:cNvPr id="1006" name="그룹 1006"/>
          <p:cNvGrpSpPr/>
          <p:nvPr/>
        </p:nvGrpSpPr>
        <p:grpSpPr>
          <a:xfrm>
            <a:off x="13223214" y="1169007"/>
            <a:ext cx="4233929" cy="4154802"/>
            <a:chOff x="13223214" y="1169007"/>
            <a:chExt cx="4233929" cy="4154802"/>
          </a:xfrm>
        </p:grpSpPr>
        <p:pic>
          <p:nvPicPr>
            <p:cNvPr id="21" name="Object 20"/>
            <p:cNvPicPr>
              <a:picLocks noChangeAspect="1"/>
            </p:cNvPicPr>
            <p:nvPr/>
          </p:nvPicPr>
          <p:blipFill>
            <a:blip r:embed="rId5" cstate="print"/>
            <a:stretch>
              <a:fillRect/>
            </a:stretch>
          </p:blipFill>
          <p:spPr>
            <a:xfrm>
              <a:off x="13223214" y="1169007"/>
              <a:ext cx="4233929" cy="4154802"/>
            </a:xfrm>
            <a:prstGeom prst="rect">
              <a:avLst/>
            </a:prstGeom>
          </p:spPr>
        </p:pic>
      </p:grpSp>
      <p:grpSp>
        <p:nvGrpSpPr>
          <p:cNvPr id="1007" name="그룹 1007"/>
          <p:cNvGrpSpPr/>
          <p:nvPr/>
        </p:nvGrpSpPr>
        <p:grpSpPr>
          <a:xfrm>
            <a:off x="948568" y="5606544"/>
            <a:ext cx="4708575" cy="2364885"/>
            <a:chOff x="948568" y="5606544"/>
            <a:chExt cx="4708575" cy="2364885"/>
          </a:xfrm>
        </p:grpSpPr>
        <p:pic>
          <p:nvPicPr>
            <p:cNvPr id="24" name="Object 23"/>
            <p:cNvPicPr>
              <a:picLocks noChangeAspect="1"/>
            </p:cNvPicPr>
            <p:nvPr/>
          </p:nvPicPr>
          <p:blipFill>
            <a:blip r:embed="rId6" cstate="print"/>
            <a:stretch>
              <a:fillRect/>
            </a:stretch>
          </p:blipFill>
          <p:spPr>
            <a:xfrm>
              <a:off x="948568" y="5606544"/>
              <a:ext cx="4708575" cy="2364885"/>
            </a:xfrm>
            <a:prstGeom prst="rect">
              <a:avLst/>
            </a:prstGeom>
          </p:spPr>
        </p:pic>
      </p:grpSp>
      <p:grpSp>
        <p:nvGrpSpPr>
          <p:cNvPr id="1008" name="그룹 1008"/>
          <p:cNvGrpSpPr/>
          <p:nvPr/>
        </p:nvGrpSpPr>
        <p:grpSpPr>
          <a:xfrm>
            <a:off x="6000000" y="5606544"/>
            <a:ext cx="3142857" cy="3483452"/>
            <a:chOff x="6000000" y="5606544"/>
            <a:chExt cx="3142857" cy="3483452"/>
          </a:xfrm>
        </p:grpSpPr>
        <p:pic>
          <p:nvPicPr>
            <p:cNvPr id="27" name="Object 26"/>
            <p:cNvPicPr>
              <a:picLocks noChangeAspect="1"/>
            </p:cNvPicPr>
            <p:nvPr/>
          </p:nvPicPr>
          <p:blipFill>
            <a:blip r:embed="rId7" cstate="print"/>
            <a:stretch>
              <a:fillRect/>
            </a:stretch>
          </p:blipFill>
          <p:spPr>
            <a:xfrm>
              <a:off x="6000000" y="5606544"/>
              <a:ext cx="3142857" cy="3483452"/>
            </a:xfrm>
            <a:prstGeom prst="rect">
              <a:avLst/>
            </a:prstGeom>
          </p:spPr>
        </p:pic>
      </p:grpSp>
      <p:grpSp>
        <p:nvGrpSpPr>
          <p:cNvPr id="1009" name="그룹 1009"/>
          <p:cNvGrpSpPr/>
          <p:nvPr/>
        </p:nvGrpSpPr>
        <p:grpSpPr>
          <a:xfrm>
            <a:off x="9504762" y="5598211"/>
            <a:ext cx="2319841" cy="3483452"/>
            <a:chOff x="9504762" y="5598211"/>
            <a:chExt cx="2319841" cy="3483452"/>
          </a:xfrm>
        </p:grpSpPr>
        <p:pic>
          <p:nvPicPr>
            <p:cNvPr id="30" name="Object 29"/>
            <p:cNvPicPr>
              <a:picLocks noChangeAspect="1"/>
            </p:cNvPicPr>
            <p:nvPr/>
          </p:nvPicPr>
          <p:blipFill>
            <a:blip r:embed="rId8" cstate="print"/>
            <a:stretch>
              <a:fillRect/>
            </a:stretch>
          </p:blipFill>
          <p:spPr>
            <a:xfrm>
              <a:off x="9504762" y="5598211"/>
              <a:ext cx="2319841" cy="3483452"/>
            </a:xfrm>
            <a:prstGeom prst="rect">
              <a:avLst/>
            </a:prstGeom>
          </p:spPr>
        </p:pic>
      </p:grpSp>
      <p:grpSp>
        <p:nvGrpSpPr>
          <p:cNvPr id="1010" name="그룹 1010"/>
          <p:cNvGrpSpPr/>
          <p:nvPr/>
        </p:nvGrpSpPr>
        <p:grpSpPr>
          <a:xfrm>
            <a:off x="12204762" y="5606544"/>
            <a:ext cx="5252381" cy="3483452"/>
            <a:chOff x="12204762" y="5606544"/>
            <a:chExt cx="5252381" cy="3483452"/>
          </a:xfrm>
        </p:grpSpPr>
        <p:pic>
          <p:nvPicPr>
            <p:cNvPr id="33" name="Object 32"/>
            <p:cNvPicPr>
              <a:picLocks noChangeAspect="1"/>
            </p:cNvPicPr>
            <p:nvPr/>
          </p:nvPicPr>
          <p:blipFill>
            <a:blip r:embed="rId9" cstate="print"/>
            <a:stretch>
              <a:fillRect/>
            </a:stretch>
          </p:blipFill>
          <p:spPr>
            <a:xfrm>
              <a:off x="12204762" y="5606544"/>
              <a:ext cx="5252381" cy="3483452"/>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2957143" y="737760"/>
            <a:ext cx="327736" cy="854062"/>
            <a:chOff x="12957143" y="737760"/>
            <a:chExt cx="327736" cy="854062"/>
          </a:xfrm>
        </p:grpSpPr>
        <p:grpSp>
          <p:nvGrpSpPr>
            <p:cNvPr id="1002" name="그룹 1002"/>
            <p:cNvGrpSpPr/>
            <p:nvPr/>
          </p:nvGrpSpPr>
          <p:grpSpPr>
            <a:xfrm>
              <a:off x="12957143" y="737760"/>
              <a:ext cx="327735" cy="327735"/>
              <a:chOff x="12957143" y="737760"/>
              <a:chExt cx="327735" cy="327735"/>
            </a:xfrm>
          </p:grpSpPr>
          <p:pic>
            <p:nvPicPr>
              <p:cNvPr id="4" name="Object 3"/>
              <p:cNvPicPr>
                <a:picLocks noChangeAspect="1"/>
              </p:cNvPicPr>
              <p:nvPr/>
            </p:nvPicPr>
            <p:blipFill>
              <a:blip r:embed="rId2" cstate="print"/>
              <a:stretch>
                <a:fillRect/>
              </a:stretch>
            </p:blipFill>
            <p:spPr>
              <a:xfrm>
                <a:off x="12957143" y="737760"/>
                <a:ext cx="327735" cy="327735"/>
              </a:xfrm>
              <a:prstGeom prst="rect">
                <a:avLst/>
              </a:prstGeom>
            </p:spPr>
          </p:pic>
        </p:grpSp>
        <p:grpSp>
          <p:nvGrpSpPr>
            <p:cNvPr id="1003" name="그룹 1003"/>
            <p:cNvGrpSpPr/>
            <p:nvPr/>
          </p:nvGrpSpPr>
          <p:grpSpPr>
            <a:xfrm>
              <a:off x="12957143" y="1264086"/>
              <a:ext cx="327735" cy="327735"/>
              <a:chOff x="12957143" y="1264086"/>
              <a:chExt cx="327735" cy="327735"/>
            </a:xfrm>
          </p:grpSpPr>
          <p:pic>
            <p:nvPicPr>
              <p:cNvPr id="7" name="Object 6"/>
              <p:cNvPicPr>
                <a:picLocks noChangeAspect="1"/>
              </p:cNvPicPr>
              <p:nvPr/>
            </p:nvPicPr>
            <p:blipFill>
              <a:blip r:embed="rId2" cstate="print"/>
              <a:stretch>
                <a:fillRect/>
              </a:stretch>
            </p:blipFill>
            <p:spPr>
              <a:xfrm>
                <a:off x="12957143" y="1264086"/>
                <a:ext cx="327735" cy="327735"/>
              </a:xfrm>
              <a:prstGeom prst="rect">
                <a:avLst/>
              </a:prstGeom>
            </p:spPr>
          </p:pic>
        </p:grpSp>
      </p:grpSp>
      <p:sp>
        <p:nvSpPr>
          <p:cNvPr id="10" name="Object 10"/>
          <p:cNvSpPr txBox="1"/>
          <p:nvPr/>
        </p:nvSpPr>
        <p:spPr>
          <a:xfrm>
            <a:off x="11295238" y="9275632"/>
            <a:ext cx="6171429" cy="429990"/>
          </a:xfrm>
          <a:prstGeom prst="rect">
            <a:avLst/>
          </a:prstGeom>
          <a:noFill/>
        </p:spPr>
        <p:txBody>
          <a:bodyPr wrap="square" rtlCol="0" anchor="t">
            <a:spAutoFit/>
          </a:bodyPr>
          <a:lstStyle/>
          <a:p>
            <a:pPr algn="r"/>
            <a:r>
              <a:rPr lang="en-US" sz="1800" dirty="0">
                <a:solidFill>
                  <a:srgbClr val="000000"/>
                </a:solidFill>
                <a:latin typeface="Noto Sans CJK KR Black" pitchFamily="34" charset="0"/>
                <a:cs typeface="Noto Sans CJK KR Black" pitchFamily="34" charset="0"/>
              </a:rPr>
              <a:t>Project Name</a:t>
            </a:r>
            <a:endParaRPr lang="en-US" dirty="0"/>
          </a:p>
        </p:txBody>
      </p:sp>
      <p:sp>
        <p:nvSpPr>
          <p:cNvPr id="11" name="Object 11"/>
          <p:cNvSpPr txBox="1"/>
          <p:nvPr/>
        </p:nvSpPr>
        <p:spPr>
          <a:xfrm>
            <a:off x="4005564" y="9418962"/>
            <a:ext cx="7385714" cy="228566"/>
          </a:xfrm>
          <a:prstGeom prst="rect">
            <a:avLst/>
          </a:prstGeom>
          <a:noFill/>
        </p:spPr>
        <p:txBody>
          <a:bodyPr wrap="square" rtlCol="0" anchor="t">
            <a:spAutoFit/>
          </a:bodyPr>
          <a:lstStyle/>
          <a:p>
            <a:r>
              <a:rPr lang="en-US" sz="1000" dirty="0">
                <a:solidFill>
                  <a:srgbClr val="000000"/>
                </a:solidFill>
                <a:latin typeface="Noto Sans CJK KR Regular" pitchFamily="34" charset="0"/>
                <a:cs typeface="Noto Sans CJK KR Regular" pitchFamily="34" charset="0"/>
              </a:rPr>
              <a:t>[캡션] 사진에 대한 부가설명</a:t>
            </a:r>
            <a:endParaRPr lang="en-US" dirty="0"/>
          </a:p>
        </p:txBody>
      </p:sp>
      <p:sp>
        <p:nvSpPr>
          <p:cNvPr id="12" name="Object 12"/>
          <p:cNvSpPr txBox="1"/>
          <p:nvPr/>
        </p:nvSpPr>
        <p:spPr>
          <a:xfrm>
            <a:off x="16868603" y="615896"/>
            <a:ext cx="637049" cy="429990"/>
          </a:xfrm>
          <a:prstGeom prst="rect">
            <a:avLst/>
          </a:prstGeom>
          <a:noFill/>
        </p:spPr>
        <p:txBody>
          <a:bodyPr wrap="square" rtlCol="0" anchor="t">
            <a:spAutoFit/>
          </a:bodyPr>
          <a:lstStyle/>
          <a:p>
            <a:pPr algn="r"/>
            <a:r>
              <a:rPr lang="en-US" sz="1800" dirty="0">
                <a:solidFill>
                  <a:srgbClr val="000000"/>
                </a:solidFill>
                <a:latin typeface="Noto Sans CJK KR Regular" pitchFamily="34" charset="0"/>
                <a:cs typeface="Noto Sans CJK KR Regular" pitchFamily="34" charset="0"/>
              </a:rPr>
              <a:t>09</a:t>
            </a:r>
            <a:endParaRPr lang="en-US" dirty="0"/>
          </a:p>
        </p:txBody>
      </p:sp>
      <p:sp>
        <p:nvSpPr>
          <p:cNvPr id="13" name="Object 13"/>
          <p:cNvSpPr txBox="1"/>
          <p:nvPr/>
        </p:nvSpPr>
        <p:spPr>
          <a:xfrm>
            <a:off x="958095" y="741325"/>
            <a:ext cx="6171429" cy="429990"/>
          </a:xfrm>
          <a:prstGeom prst="rect">
            <a:avLst/>
          </a:prstGeom>
          <a:noFill/>
        </p:spPr>
        <p:txBody>
          <a:bodyPr wrap="square" rtlCol="0" anchor="t">
            <a:spAutoFit/>
          </a:bodyPr>
          <a:lstStyle/>
          <a:p>
            <a:r>
              <a:rPr lang="en-US" sz="1800" dirty="0">
                <a:solidFill>
                  <a:srgbClr val="000000"/>
                </a:solidFill>
                <a:latin typeface="Noto Sans CJK KR Black" pitchFamily="34" charset="0"/>
                <a:cs typeface="Noto Sans CJK KR Black" pitchFamily="34" charset="0"/>
              </a:rPr>
              <a:t>Branding</a:t>
            </a:r>
            <a:endParaRPr lang="en-US" dirty="0"/>
          </a:p>
        </p:txBody>
      </p:sp>
      <p:sp>
        <p:nvSpPr>
          <p:cNvPr id="14" name="Object 14"/>
          <p:cNvSpPr txBox="1"/>
          <p:nvPr/>
        </p:nvSpPr>
        <p:spPr>
          <a:xfrm>
            <a:off x="12976190" y="1838933"/>
            <a:ext cx="4445238" cy="4055898"/>
          </a:xfrm>
          <a:prstGeom prst="rect">
            <a:avLst/>
          </a:prstGeom>
          <a:noFill/>
        </p:spPr>
        <p:txBody>
          <a:bodyPr wrap="square" rtlCol="0" anchor="t">
            <a:spAutoFit/>
          </a:bodyPr>
          <a:lstStyle/>
          <a:p>
            <a:r>
              <a:rPr lang="en-US" sz="1100" dirty="0">
                <a:solidFill>
                  <a:srgbClr val="000000"/>
                </a:solidFill>
                <a:latin typeface="Noto Sans CJK KR Regular" pitchFamily="34" charset="0"/>
                <a:cs typeface="Noto Sans CJK KR Regular" pitchFamily="34" charset="0"/>
              </a:rPr>
              <a:t>프로젝트의 브랜딩 단계에 대한 설명을 써주세요. 프로젝트의 브랜딩 단계에 대한 설명을 써주세요. 프로젝트의 브랜딩 단계에 대한 설명을 써주세요. 프로젝트의 브랜딩 단계에 대한 설명을 써주세요. 프로젝트의 브랜딩 단계에 대한 설명을 써주세요. 프로젝트의 브랜딩 단계에 대한 설명을 써주세요. 프로젝트의 브랜딩 단계에 대한 설명을 써주세요. 프로젝트의 브랜딩 단계에 대한 설명을 써주세요. </a:t>
            </a:r>
          </a:p>
          <a:p>
            <a:r>
              <a:rPr lang="en-US" sz="1100" dirty="0">
                <a:solidFill>
                  <a:srgbClr val="000000"/>
                </a:solidFill>
                <a:latin typeface="Noto Sans CJK KR Regular" pitchFamily="34" charset="0"/>
                <a:cs typeface="Noto Sans CJK KR Regular" pitchFamily="34" charset="0"/>
              </a:rPr>
              <a:t>프로젝트의 브랜딩 단계에 대한 설명을 써주세요. 프로젝트의 브랜딩 단계에 대한 설명을 써주세요. 프로젝트의 브랜딩 단계에 대한 설명을 써주세요. 프로젝트의 브랜딩 단계에 대한 설명을 써주세요. </a:t>
            </a:r>
            <a:endParaRPr lang="en-US" dirty="0"/>
          </a:p>
        </p:txBody>
      </p:sp>
      <p:grpSp>
        <p:nvGrpSpPr>
          <p:cNvPr id="1004" name="그룹 1004"/>
          <p:cNvGrpSpPr/>
          <p:nvPr/>
        </p:nvGrpSpPr>
        <p:grpSpPr>
          <a:xfrm>
            <a:off x="4005564" y="737760"/>
            <a:ext cx="8748465" cy="8591047"/>
            <a:chOff x="4005564" y="737760"/>
            <a:chExt cx="8748465" cy="8591047"/>
          </a:xfrm>
        </p:grpSpPr>
        <p:pic>
          <p:nvPicPr>
            <p:cNvPr id="16" name="Object 15"/>
            <p:cNvPicPr>
              <a:picLocks noChangeAspect="1"/>
            </p:cNvPicPr>
            <p:nvPr/>
          </p:nvPicPr>
          <p:blipFill>
            <a:blip r:embed="rId3" cstate="print"/>
            <a:stretch>
              <a:fillRect/>
            </a:stretch>
          </p:blipFill>
          <p:spPr>
            <a:xfrm>
              <a:off x="4005564" y="737760"/>
              <a:ext cx="8748465" cy="859104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사용자 지정</PresentationFormat>
  <Paragraphs>106</Paragraphs>
  <Slides>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Noto Sans CJK KR Black</vt:lpstr>
      <vt:lpstr>Noto Sans CJK KR Bold</vt:lpstr>
      <vt:lpstr>Noto Sans CJK KR Medium</vt:lpstr>
      <vt:lpstr>Noto Sans CJK KR Regular</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ez220410</cp:lastModifiedBy>
  <cp:revision>2</cp:revision>
  <dcterms:created xsi:type="dcterms:W3CDTF">2022-06-27T19:33:40Z</dcterms:created>
  <dcterms:modified xsi:type="dcterms:W3CDTF">2022-06-27T10:38:20Z</dcterms:modified>
</cp:coreProperties>
</file>