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3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4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5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9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9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A3936-1487-4444-A322-C94C39D71C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FDB7-F972-491A-8B61-99B90B94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2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82987" y="776836"/>
            <a:ext cx="2694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요구사항 명세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49547"/>
              </p:ext>
            </p:extLst>
          </p:nvPr>
        </p:nvGraphicFramePr>
        <p:xfrm>
          <a:off x="775487" y="1395171"/>
          <a:ext cx="10641026" cy="461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부품리스트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버튼을 누르면 부품추가 화면으로 넘어간다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수정 버튼을 누르면 부품수정 화면으로 넘어간다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부품을 클릭 후 삭제버튼을 누르면 리스트에서 삭제된다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72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부품추가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위치를 선택해서 확인을 누르면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부품리스트에 추가한다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7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부품수정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위치를 수정하고 싶은 내용으로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입력한 뒤에 확인버튼을 눌러 수정한다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7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부품리스트에 삭제하고 싶은 목록을 선택 후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 버튼을 누르면 리스트에서 부품이 삭제된다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파일창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파일을 눌러 종료하기 저장하기를 선택할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더보기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더보기를 누르면 위치 부분 수량을 그래프로 확인할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8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67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98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ez220410</cp:lastModifiedBy>
  <cp:revision>17</cp:revision>
  <dcterms:created xsi:type="dcterms:W3CDTF">2022-06-26T06:09:47Z</dcterms:created>
  <dcterms:modified xsi:type="dcterms:W3CDTF">2022-06-27T10:21:32Z</dcterms:modified>
</cp:coreProperties>
</file>