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E13B-78EC-482F-A6AC-22695C472B01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CD9-0F55-42F0-A600-91651FE6E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6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E13B-78EC-482F-A6AC-22695C472B01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CD9-0F55-42F0-A600-91651FE6E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8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E13B-78EC-482F-A6AC-22695C472B01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CD9-0F55-42F0-A600-91651FE6E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2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E13B-78EC-482F-A6AC-22695C472B01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CD9-0F55-42F0-A600-91651FE6E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9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E13B-78EC-482F-A6AC-22695C472B01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CD9-0F55-42F0-A600-91651FE6E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14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E13B-78EC-482F-A6AC-22695C472B01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CD9-0F55-42F0-A600-91651FE6E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9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E13B-78EC-482F-A6AC-22695C472B01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CD9-0F55-42F0-A600-91651FE6E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3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E13B-78EC-482F-A6AC-22695C472B01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CD9-0F55-42F0-A600-91651FE6E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35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E13B-78EC-482F-A6AC-22695C472B01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CD9-0F55-42F0-A600-91651FE6E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3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E13B-78EC-482F-A6AC-22695C472B01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CD9-0F55-42F0-A600-91651FE6E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2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E13B-78EC-482F-A6AC-22695C472B01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CD9-0F55-42F0-A600-91651FE6E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7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E13B-78EC-482F-A6AC-22695C472B01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4CD9-0F55-42F0-A600-91651FE6E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2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3" y="858508"/>
            <a:ext cx="5734850" cy="41153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03156" y="3179806"/>
            <a:ext cx="3212757" cy="761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V="1">
            <a:off x="3801761" y="4012552"/>
            <a:ext cx="939114" cy="5272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V="1">
            <a:off x="4876799" y="4012551"/>
            <a:ext cx="939114" cy="5272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454876" y="2784388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801761" y="4538890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876799" y="4538890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28572"/>
              </p:ext>
            </p:extLst>
          </p:nvPr>
        </p:nvGraphicFramePr>
        <p:xfrm>
          <a:off x="7776520" y="858508"/>
          <a:ext cx="4053016" cy="49738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53016"/>
              </a:tblGrid>
              <a:tr h="790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로그인 화면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834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ko-KR" altLang="en-US" baseline="0" dirty="0" smtClean="0"/>
                        <a:t>관리자 </a:t>
                      </a:r>
                      <a:r>
                        <a:rPr lang="en-US" altLang="ko-KR" baseline="0" dirty="0" smtClean="0"/>
                        <a:t>ID,</a:t>
                      </a:r>
                      <a:r>
                        <a:rPr lang="ko-KR" altLang="en-US" baseline="0" dirty="0" smtClean="0"/>
                        <a:t>비밀번호 입력 창</a:t>
                      </a: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ko-KR" baseline="0" dirty="0" smtClean="0"/>
                        <a:t>DB</a:t>
                      </a:r>
                      <a:r>
                        <a:rPr lang="ko-KR" altLang="en-US" baseline="0" dirty="0" smtClean="0"/>
                        <a:t>에 저장된 </a:t>
                      </a:r>
                      <a:r>
                        <a:rPr lang="en-US" altLang="ko-KR" baseline="0" dirty="0" smtClean="0"/>
                        <a:t>ID,</a:t>
                      </a:r>
                      <a:r>
                        <a:rPr lang="ko-KR" altLang="en-US" baseline="0" dirty="0" smtClean="0"/>
                        <a:t>비밀번호와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에 입력한 </a:t>
                      </a:r>
                      <a:r>
                        <a:rPr lang="en-US" altLang="ko-KR" baseline="0" dirty="0" smtClean="0"/>
                        <a:t>ID,</a:t>
                      </a:r>
                      <a:r>
                        <a:rPr lang="ko-KR" altLang="en-US" baseline="0" dirty="0" smtClean="0"/>
                        <a:t>비밀번호가 일치할 시 메뉴 창</a:t>
                      </a:r>
                      <a:r>
                        <a:rPr lang="en-US" altLang="ko-KR" baseline="0" dirty="0" smtClean="0"/>
                        <a:t>(2</a:t>
                      </a:r>
                      <a:r>
                        <a:rPr lang="ko-KR" altLang="en-US" baseline="0" dirty="0" smtClean="0"/>
                        <a:t>번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으로 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불일치할 시 경고 메시지 출력</a:t>
                      </a: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ko-KR" altLang="en-US" baseline="0" dirty="0" smtClean="0"/>
                        <a:t>프로그램을 종료하는 버튼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1" y="0"/>
            <a:ext cx="1762896" cy="858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로그인 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0545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3" y="858508"/>
            <a:ext cx="5734850" cy="41153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10249" y="3542271"/>
            <a:ext cx="1458097" cy="601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" y="0"/>
            <a:ext cx="1598140" cy="858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메인 메뉴</a:t>
            </a:r>
            <a:endParaRPr lang="en-US" altLang="ko-KR" dirty="0" smtClean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8924"/>
              </p:ext>
            </p:extLst>
          </p:nvPr>
        </p:nvGraphicFramePr>
        <p:xfrm>
          <a:off x="7776520" y="858508"/>
          <a:ext cx="4053016" cy="49738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53016"/>
              </a:tblGrid>
              <a:tr h="790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메인 메뉴 화면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834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ko-KR" altLang="en-US" baseline="0" dirty="0" smtClean="0"/>
                        <a:t>회원 추가 화면</a:t>
                      </a:r>
                      <a:r>
                        <a:rPr lang="en-US" altLang="ko-KR" baseline="0" dirty="0" smtClean="0"/>
                        <a:t>(3</a:t>
                      </a:r>
                      <a:r>
                        <a:rPr lang="ko-KR" altLang="en-US" baseline="0" dirty="0" smtClean="0"/>
                        <a:t>번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으로 이동하는 버튼</a:t>
                      </a: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ko-KR" altLang="en-US" baseline="0" dirty="0" smtClean="0"/>
                        <a:t>회원 조회 화면</a:t>
                      </a:r>
                      <a:r>
                        <a:rPr lang="en-US" altLang="ko-KR" baseline="0" dirty="0" smtClean="0"/>
                        <a:t>(4</a:t>
                      </a:r>
                      <a:r>
                        <a:rPr lang="ko-KR" altLang="en-US" baseline="0" dirty="0" smtClean="0"/>
                        <a:t>번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으로 이동하는 버튼</a:t>
                      </a: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ko-KR" altLang="en-US" baseline="0" dirty="0" smtClean="0"/>
                        <a:t>메인 메뉴 창을 닫는 버튼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2710248" y="4143633"/>
            <a:ext cx="1458097" cy="601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36757" y="3542271"/>
            <a:ext cx="1338647" cy="12027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301817" y="3542271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01817" y="4349578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736757" y="3146854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457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3" y="858508"/>
            <a:ext cx="5734850" cy="41153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" y="0"/>
            <a:ext cx="2084172" cy="858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3. </a:t>
            </a:r>
            <a:r>
              <a:rPr lang="ko-KR" altLang="en-US" dirty="0" smtClean="0"/>
              <a:t>회원 등록 화면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82596" y="2014152"/>
            <a:ext cx="5132172" cy="15198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2596" y="1618735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15265" y="4053590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15265" y="3658173"/>
            <a:ext cx="787372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502637" y="4053590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02637" y="3658173"/>
            <a:ext cx="787372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5290009" y="4055362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90009" y="3659945"/>
            <a:ext cx="787372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29265"/>
              </p:ext>
            </p:extLst>
          </p:nvPr>
        </p:nvGraphicFramePr>
        <p:xfrm>
          <a:off x="7776520" y="858508"/>
          <a:ext cx="4053016" cy="49738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53016"/>
              </a:tblGrid>
              <a:tr h="790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회원 등록 화면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834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ko-KR" altLang="en-US" baseline="0" dirty="0" smtClean="0"/>
                        <a:t>추가할 회원의 정보를 입력하는 창</a:t>
                      </a: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의 정보를 </a:t>
                      </a:r>
                      <a:r>
                        <a:rPr lang="en-US" altLang="ko-KR" baseline="0" dirty="0" smtClean="0"/>
                        <a:t>DB</a:t>
                      </a:r>
                      <a:r>
                        <a:rPr lang="ko-KR" altLang="en-US" baseline="0" dirty="0" smtClean="0"/>
                        <a:t>에 등록하는 버튼</a:t>
                      </a: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에 입력된 정보를 초기화 시키는 버튼</a:t>
                      </a: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ko-KR" altLang="en-US" baseline="0" dirty="0" smtClean="0"/>
                        <a:t>회원 추가 창을 닫는 버튼</a:t>
                      </a: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47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3" y="858508"/>
            <a:ext cx="5734850" cy="41153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" y="0"/>
            <a:ext cx="2166550" cy="858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회원 조회 화면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83458"/>
              </p:ext>
            </p:extLst>
          </p:nvPr>
        </p:nvGraphicFramePr>
        <p:xfrm>
          <a:off x="7776520" y="858508"/>
          <a:ext cx="4053016" cy="49966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53016"/>
              </a:tblGrid>
              <a:tr h="790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회원 조회 화면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834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ko-KR" altLang="en-US" baseline="0" dirty="0" smtClean="0"/>
                        <a:t>검색할 회원의 이름을 입력하는 창</a:t>
                      </a: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에 입력된 이름으로 회원을 검색하는 버튼</a:t>
                      </a: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ko-KR" baseline="0" dirty="0" smtClean="0"/>
                        <a:t>DB</a:t>
                      </a:r>
                      <a:r>
                        <a:rPr lang="ko-KR" altLang="en-US" baseline="0" dirty="0" smtClean="0"/>
                        <a:t>에 저장된 회원의 정보를 불러오는 테이블</a:t>
                      </a: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에서 클릭한 회원의 정보를 수정하는 창으로 이동</a:t>
                      </a: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 테이블을 새로 고침 하는 버튼</a:t>
                      </a: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ko-KR" altLang="en-US" baseline="0" dirty="0" smtClean="0"/>
                        <a:t>회원 조회 창을 종료하는 버튼</a:t>
                      </a: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09601" y="1396314"/>
            <a:ext cx="4563761" cy="3207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1171" y="1321599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73362" y="1396314"/>
            <a:ext cx="782595" cy="3207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55957" y="1321598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9602" y="1825566"/>
            <a:ext cx="5363488" cy="262459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73090" y="1825565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3784" y="4551669"/>
            <a:ext cx="1005015" cy="3207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3784" y="4872371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925090" y="4536347"/>
            <a:ext cx="782595" cy="3207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25090" y="4857049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173362" y="4551669"/>
            <a:ext cx="782595" cy="3207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73362" y="4872371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6013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3" y="858508"/>
            <a:ext cx="5734850" cy="41153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2125361" cy="858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5. </a:t>
            </a:r>
            <a:r>
              <a:rPr lang="ko-KR" altLang="en-US" dirty="0" smtClean="0"/>
              <a:t>회원 수정 화면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42699"/>
              </p:ext>
            </p:extLst>
          </p:nvPr>
        </p:nvGraphicFramePr>
        <p:xfrm>
          <a:off x="7776520" y="858508"/>
          <a:ext cx="4053016" cy="49738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53016"/>
              </a:tblGrid>
              <a:tr h="790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회원 등록 화면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8344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ko-KR" altLang="en-US" baseline="0" dirty="0" smtClean="0"/>
                        <a:t>수정할 회원의 정보를 입력하는 창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기본적으로 </a:t>
                      </a:r>
                      <a:r>
                        <a:rPr lang="en-US" altLang="ko-KR" baseline="0" dirty="0" smtClean="0"/>
                        <a:t>4</a:t>
                      </a:r>
                      <a:r>
                        <a:rPr lang="ko-KR" altLang="en-US" baseline="0" dirty="0" smtClean="0"/>
                        <a:t>번 화면에서 불러온 회원 데이터가 입력되어있음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의 정보를 </a:t>
                      </a:r>
                      <a:r>
                        <a:rPr lang="en-US" altLang="ko-KR" baseline="0" dirty="0" smtClean="0"/>
                        <a:t>DB</a:t>
                      </a:r>
                      <a:r>
                        <a:rPr lang="ko-KR" altLang="en-US" baseline="0" dirty="0" smtClean="0"/>
                        <a:t>에 등록하는 버튼</a:t>
                      </a: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에 입력된 정보를 초기화 시키는 버튼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수정 전 회원 데이터로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ko-KR" altLang="en-US" baseline="0" dirty="0" smtClean="0"/>
                        <a:t>회원 추가 창을 닫는 버튼</a:t>
                      </a: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74359" y="1371601"/>
            <a:ext cx="5132172" cy="215419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5929" y="1371601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58530" y="4654952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858530" y="4125385"/>
            <a:ext cx="937796" cy="52956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3951195" y="4654951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964376" y="4125385"/>
            <a:ext cx="937796" cy="52956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5043860" y="4654950"/>
            <a:ext cx="408430" cy="3954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43860" y="4125385"/>
            <a:ext cx="937796" cy="52956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821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221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hexun_@naver.com</dc:creator>
  <cp:lastModifiedBy>hexun_@naver.com</cp:lastModifiedBy>
  <cp:revision>17</cp:revision>
  <dcterms:created xsi:type="dcterms:W3CDTF">2022-06-25T04:25:06Z</dcterms:created>
  <dcterms:modified xsi:type="dcterms:W3CDTF">2022-06-26T05:16:23Z</dcterms:modified>
</cp:coreProperties>
</file>