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7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0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0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4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2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1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0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7824-EFC3-47DB-89EA-F12765DECD6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B2FE-EE28-4656-BC03-2B14B54E2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3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98" y="1072056"/>
            <a:ext cx="2876951" cy="41153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762298" cy="107205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메인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8113" y="1301075"/>
            <a:ext cx="364202" cy="36420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01007" y="707854"/>
            <a:ext cx="364202" cy="36420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8113" y="2957607"/>
            <a:ext cx="364202" cy="36420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47461" y="1362269"/>
            <a:ext cx="391886" cy="24259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8" idx="3"/>
            <a:endCxn id="11" idx="1"/>
          </p:cNvCxnSpPr>
          <p:nvPr/>
        </p:nvCxnSpPr>
        <p:spPr>
          <a:xfrm>
            <a:off x="1242315" y="1483176"/>
            <a:ext cx="605146" cy="3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87165" y="1361878"/>
            <a:ext cx="391886" cy="24259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62298" y="1735410"/>
            <a:ext cx="2813925" cy="2808597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0" idx="3"/>
            <a:endCxn id="17" idx="1"/>
          </p:cNvCxnSpPr>
          <p:nvPr/>
        </p:nvCxnSpPr>
        <p:spPr>
          <a:xfrm>
            <a:off x="1242315" y="3139708"/>
            <a:ext cx="519983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2"/>
            <a:endCxn id="16" idx="0"/>
          </p:cNvCxnSpPr>
          <p:nvPr/>
        </p:nvCxnSpPr>
        <p:spPr>
          <a:xfrm>
            <a:off x="2483108" y="1072056"/>
            <a:ext cx="0" cy="28982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36166" y="5187430"/>
            <a:ext cx="364202" cy="36420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54491" y="5187430"/>
            <a:ext cx="364202" cy="36420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55522" y="5187430"/>
            <a:ext cx="364202" cy="36420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22324" y="4705348"/>
            <a:ext cx="391886" cy="24259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937197" y="4708458"/>
            <a:ext cx="391886" cy="24259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45952" y="4709817"/>
            <a:ext cx="391886" cy="24259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0" idx="0"/>
            <a:endCxn id="33" idx="2"/>
          </p:cNvCxnSpPr>
          <p:nvPr/>
        </p:nvCxnSpPr>
        <p:spPr>
          <a:xfrm flipV="1">
            <a:off x="2318267" y="4947944"/>
            <a:ext cx="0" cy="23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0"/>
            <a:endCxn id="34" idx="2"/>
          </p:cNvCxnSpPr>
          <p:nvPr/>
        </p:nvCxnSpPr>
        <p:spPr>
          <a:xfrm flipH="1" flipV="1">
            <a:off x="3133140" y="4951054"/>
            <a:ext cx="3452" cy="23637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0"/>
            <a:endCxn id="35" idx="2"/>
          </p:cNvCxnSpPr>
          <p:nvPr/>
        </p:nvCxnSpPr>
        <p:spPr>
          <a:xfrm flipV="1">
            <a:off x="3937623" y="4952413"/>
            <a:ext cx="4272" cy="23501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55900"/>
              </p:ext>
            </p:extLst>
          </p:nvPr>
        </p:nvGraphicFramePr>
        <p:xfrm>
          <a:off x="8406883" y="1072056"/>
          <a:ext cx="3785118" cy="5785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5118">
                  <a:extLst>
                    <a:ext uri="{9D8B030D-6E8A-4147-A177-3AD203B41FA5}">
                      <a16:colId xmlns:a16="http://schemas.microsoft.com/office/drawing/2014/main" val="674972870"/>
                    </a:ext>
                  </a:extLst>
                </a:gridCol>
              </a:tblGrid>
              <a:tr h="1223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083921"/>
                  </a:ext>
                </a:extLst>
              </a:tr>
              <a:tr h="4562937">
                <a:tc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세이브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종료</a:t>
                      </a:r>
                      <a:endParaRPr lang="en-US" altLang="ko-KR" baseline="0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endParaRPr lang="en-US" altLang="ko-KR" baseline="0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ko-KR" altLang="en-US" dirty="0" smtClean="0"/>
                        <a:t>부품 보관 수량 페이지로 이동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ko-KR" altLang="en-US" dirty="0" smtClean="0"/>
                        <a:t>현재 부품 현황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ko-KR" altLang="en-US" dirty="0" smtClean="0"/>
                        <a:t>부품 추가 창으로 이동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en-US" altLang="ko-KR" dirty="0" smtClean="0"/>
                        <a:t>3)</a:t>
                      </a:r>
                      <a:r>
                        <a:rPr lang="ko-KR" altLang="en-US" dirty="0" smtClean="0"/>
                        <a:t>에서 누른 부품의 데이터를 수정하는 창으로 이동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en-US" altLang="ko-KR" dirty="0" smtClean="0"/>
                        <a:t>3)</a:t>
                      </a:r>
                      <a:r>
                        <a:rPr lang="ko-KR" altLang="en-US" dirty="0" smtClean="0"/>
                        <a:t>에서 누른 부품의 데이터를 삭제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2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2056"/>
            <a:ext cx="3829584" cy="31627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" y="0"/>
            <a:ext cx="2177935" cy="107205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부품 추가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7648" y="2374096"/>
            <a:ext cx="364202" cy="36420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7490" y="1492506"/>
            <a:ext cx="2946093" cy="212777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551850" y="2556197"/>
            <a:ext cx="215640" cy="19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58435" y="4234797"/>
            <a:ext cx="364202" cy="36420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56792" y="3694923"/>
            <a:ext cx="777550" cy="30169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24526" y="3698034"/>
            <a:ext cx="777550" cy="30169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32544" y="4234797"/>
            <a:ext cx="364202" cy="36420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4" idx="0"/>
            <a:endCxn id="15" idx="2"/>
          </p:cNvCxnSpPr>
          <p:nvPr/>
        </p:nvCxnSpPr>
        <p:spPr>
          <a:xfrm flipV="1">
            <a:off x="2240536" y="3996613"/>
            <a:ext cx="5031" cy="23818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0"/>
            <a:endCxn id="16" idx="2"/>
          </p:cNvCxnSpPr>
          <p:nvPr/>
        </p:nvCxnSpPr>
        <p:spPr>
          <a:xfrm flipH="1" flipV="1">
            <a:off x="3213301" y="3999724"/>
            <a:ext cx="1344" cy="23507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72494"/>
              </p:ext>
            </p:extLst>
          </p:nvPr>
        </p:nvGraphicFramePr>
        <p:xfrm>
          <a:off x="8406883" y="1072056"/>
          <a:ext cx="3785118" cy="5785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5118">
                  <a:extLst>
                    <a:ext uri="{9D8B030D-6E8A-4147-A177-3AD203B41FA5}">
                      <a16:colId xmlns:a16="http://schemas.microsoft.com/office/drawing/2014/main" val="674972870"/>
                    </a:ext>
                  </a:extLst>
                </a:gridCol>
              </a:tblGrid>
              <a:tr h="1223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부품 추가 화면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083921"/>
                  </a:ext>
                </a:extLst>
              </a:tr>
              <a:tr h="4562937">
                <a:tc>
                  <a:txBody>
                    <a:bodyPr/>
                    <a:lstStyle/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ko-KR" altLang="en-US" dirty="0" smtClean="0"/>
                        <a:t>부품 이름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코드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수량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보관 장소를 입력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화면에서 수정 버튼을 눌러 입장했을 경우 표에서 눌려있는 부품의 현재 값 자동으로 입력되어있음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ko-KR" altLang="en-US" dirty="0" smtClean="0"/>
                        <a:t>데이터를 저장하고 창을 종료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endParaRPr lang="en-US" altLang="ko-KR" dirty="0" smtClean="0"/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ko-KR" altLang="en-US" dirty="0" smtClean="0"/>
                        <a:t>데이터를 저장하지 않고 창을 종료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2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8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2056"/>
            <a:ext cx="5772956" cy="50680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2177935" cy="107205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부품 보관 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86267"/>
              </p:ext>
            </p:extLst>
          </p:nvPr>
        </p:nvGraphicFramePr>
        <p:xfrm>
          <a:off x="8406883" y="1072056"/>
          <a:ext cx="3785118" cy="5785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5118">
                  <a:extLst>
                    <a:ext uri="{9D8B030D-6E8A-4147-A177-3AD203B41FA5}">
                      <a16:colId xmlns:a16="http://schemas.microsoft.com/office/drawing/2014/main" val="674972870"/>
                    </a:ext>
                  </a:extLst>
                </a:gridCol>
              </a:tblGrid>
              <a:tr h="1223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부품 보관 현황표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083921"/>
                  </a:ext>
                </a:extLst>
              </a:tr>
              <a:tr h="4562937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부품이 어느 창고에 몇 종류가 보관되어 있는지 표시하는 표</a:t>
                      </a:r>
                      <a:endParaRPr lang="en-US" altLang="ko-KR" dirty="0" smtClean="0"/>
                    </a:p>
                    <a:p>
                      <a:pPr marL="0" indent="0" algn="l" latinLnBrk="1">
                        <a:buFont typeface="+mj-lt"/>
                        <a:buNone/>
                      </a:pPr>
                      <a:endParaRPr lang="en-US" altLang="ko-KR" dirty="0" smtClean="0"/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baseline="0" dirty="0" smtClean="0"/>
                        <a:t>가로축은 창고의 번호를 나타내고 세로축은 그 창고의 부품 종류를 나타냄</a:t>
                      </a:r>
                      <a:endParaRPr lang="en-US" altLang="ko-KR" dirty="0" smtClean="0"/>
                    </a:p>
                    <a:p>
                      <a:pPr marL="0" indent="0" algn="l" latinLnBrk="1">
                        <a:buFont typeface="+mj-lt"/>
                        <a:buNone/>
                      </a:pPr>
                      <a:endParaRPr lang="en-US" altLang="ko-KR" dirty="0" smtClean="0"/>
                    </a:p>
                    <a:p>
                      <a:pPr marL="0" indent="0" algn="l" latinLnBrk="1">
                        <a:buFont typeface="+mj-lt"/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2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49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124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7</cp:revision>
  <dcterms:created xsi:type="dcterms:W3CDTF">2022-06-27T09:41:35Z</dcterms:created>
  <dcterms:modified xsi:type="dcterms:W3CDTF">2022-06-27T10:12:51Z</dcterms:modified>
</cp:coreProperties>
</file>