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3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1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13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6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7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0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3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0D463-C350-421B-93D8-A7B9D5376B55}" type="datetimeFigureOut">
              <a:rPr lang="ko-KR" altLang="en-US" smtClean="0"/>
              <a:t>2022-06-28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0336-A58C-4191-A4EF-5321FF293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4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9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07"/>
            <a:ext cx="11257014" cy="509675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52356" y="746478"/>
            <a:ext cx="10604658" cy="1256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2356" y="2190606"/>
            <a:ext cx="7166762" cy="2574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47603" y="4213340"/>
            <a:ext cx="275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정상 실행</a:t>
            </a:r>
            <a:endParaRPr lang="ko-KR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848162" y="5998820"/>
            <a:ext cx="275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오류 메시지 출력</a:t>
            </a:r>
            <a:endParaRPr lang="ko-KR" altLang="en-US" sz="2400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3062514" y="4765336"/>
            <a:ext cx="14515" cy="1077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9593943" y="2009567"/>
            <a:ext cx="29028" cy="2162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49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35" y="156414"/>
            <a:ext cx="12065106" cy="207878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61" y="2036006"/>
            <a:ext cx="3244181" cy="461755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127" y="2034356"/>
            <a:ext cx="3237758" cy="46192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69888" y="4699507"/>
            <a:ext cx="275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정상 실행</a:t>
            </a:r>
            <a:endParaRPr lang="ko-KR" altLang="en-US" sz="28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849586" y="4439642"/>
            <a:ext cx="26107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9442" y="3512959"/>
            <a:ext cx="2752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부품 선택 후 </a:t>
            </a:r>
            <a:endParaRPr lang="en-US" altLang="ko-KR" sz="2400" dirty="0" smtClean="0"/>
          </a:p>
          <a:p>
            <a:r>
              <a:rPr lang="ko-KR" altLang="en-US" sz="2400" dirty="0" smtClean="0"/>
              <a:t>삭제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버튼 클릭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066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06971" cy="31758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12" y="2674980"/>
            <a:ext cx="2940975" cy="41916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463" y="2674980"/>
            <a:ext cx="3418001" cy="41916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62596" y="5217052"/>
            <a:ext cx="229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오류 메시지     출력</a:t>
            </a:r>
            <a:endParaRPr lang="ko-KR" altLang="en-US" sz="28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24180" y="5007008"/>
            <a:ext cx="2367853" cy="9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62596" y="3975440"/>
            <a:ext cx="2752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부품을 선택하지 않았을 경우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99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1</cp:revision>
  <dcterms:created xsi:type="dcterms:W3CDTF">2022-06-28T10:17:49Z</dcterms:created>
  <dcterms:modified xsi:type="dcterms:W3CDTF">2022-06-28T10:18:37Z</dcterms:modified>
</cp:coreProperties>
</file>