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6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0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1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2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0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6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8A9B8-0772-473D-8C98-23D94E8493C2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A1B4-3FA3-4424-9606-3835215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4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56" y="225778"/>
            <a:ext cx="5937955" cy="64067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76757" y="860091"/>
            <a:ext cx="4572000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메인 화면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메인화면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접속시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캠핑장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검색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캠핑후기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캠핑용품 구매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문의게시판이 있고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로그인 및 회원가입 등을 할 수 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479" y="560456"/>
            <a:ext cx="2885383" cy="2127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041" y="287169"/>
            <a:ext cx="2444950" cy="2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58" y="685985"/>
            <a:ext cx="5784982" cy="47345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09709" y="1083647"/>
            <a:ext cx="4572000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회원가입 화면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회원가입으로 가면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이름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생년월일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주소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휴대폰 번호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거주지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등을 입력해서 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회원가입을 할 수 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36714" y="1131940"/>
            <a:ext cx="4572000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캠핑장</a:t>
            </a:r>
            <a:r>
              <a:rPr lang="ko-KR" altLang="en-US" b="1" dirty="0" smtClean="0">
                <a:solidFill>
                  <a:srgbClr val="FF0000"/>
                </a:solidFill>
              </a:rPr>
              <a:t> 검색화면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캠핑장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검색화면에서는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검색어창에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캠핑장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이름이나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지역등을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입력하면 지도 이미지와 함께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캠핑장의 정보를 보여준다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17" y="420130"/>
            <a:ext cx="5717059" cy="55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03762" y="225778"/>
            <a:ext cx="4572000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캠핑 후기 화면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캠핑장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후기 화면에서는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다른 사람들이 쓴 후기들을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이미지와 같이 나열해서 보여주고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캠핑후기 쓰기를 누르면 다음과 같이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캠핑 후기를 작성 할 수 있는 페이지로 넘어감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98" y="464613"/>
            <a:ext cx="4939353" cy="48570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269" y="2561710"/>
            <a:ext cx="4340986" cy="429629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9389762" y="2001795"/>
            <a:ext cx="0" cy="459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62573" y="1263745"/>
            <a:ext cx="4572000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캠핑용품 구매 화면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캠핑용품 구매 화면에서는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상품의 이미지와 함께 이름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내용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가격등을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보여주고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구매하기 버튼을 이용하여 상품을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구매할 수 있다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7" y="642551"/>
            <a:ext cx="5690110" cy="56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46097" y="20314"/>
            <a:ext cx="4572000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문의 게시판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문의 게시판에서는 다른 사람들이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문의 하고 싶은 글들을 보여주고 글쓰기 버튼을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누르면 문의 게시판 작성 화면으로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넘어가게 된다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7" y="439962"/>
            <a:ext cx="4826319" cy="47707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097" y="2413686"/>
            <a:ext cx="4479035" cy="444431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398000" y="1796331"/>
            <a:ext cx="0" cy="459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133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hyesu</dc:creator>
  <cp:lastModifiedBy>hyesu</cp:lastModifiedBy>
  <cp:revision>11</cp:revision>
  <dcterms:created xsi:type="dcterms:W3CDTF">2022-08-26T07:57:09Z</dcterms:created>
  <dcterms:modified xsi:type="dcterms:W3CDTF">2022-08-28T09:16:36Z</dcterms:modified>
</cp:coreProperties>
</file>