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13D8-29BA-432D-82B7-5A78F7AAC83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F7CA-19B7-4BF2-A9E5-17D04BDC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4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13D8-29BA-432D-82B7-5A78F7AAC83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F7CA-19B7-4BF2-A9E5-17D04BDC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13D8-29BA-432D-82B7-5A78F7AAC83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F7CA-19B7-4BF2-A9E5-17D04BDC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9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13D8-29BA-432D-82B7-5A78F7AAC83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F7CA-19B7-4BF2-A9E5-17D04BDC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1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13D8-29BA-432D-82B7-5A78F7AAC83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F7CA-19B7-4BF2-A9E5-17D04BDC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7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13D8-29BA-432D-82B7-5A78F7AAC83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F7CA-19B7-4BF2-A9E5-17D04BDC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13D8-29BA-432D-82B7-5A78F7AAC83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F7CA-19B7-4BF2-A9E5-17D04BDC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7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13D8-29BA-432D-82B7-5A78F7AAC83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F7CA-19B7-4BF2-A9E5-17D04BDC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5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13D8-29BA-432D-82B7-5A78F7AAC83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F7CA-19B7-4BF2-A9E5-17D04BDC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13D8-29BA-432D-82B7-5A78F7AAC83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F7CA-19B7-4BF2-A9E5-17D04BDC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75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13D8-29BA-432D-82B7-5A78F7AAC83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F7CA-19B7-4BF2-A9E5-17D04BDC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1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13D8-29BA-432D-82B7-5A78F7AAC83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F7CA-19B7-4BF2-A9E5-17D04BDC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7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5154" y="-103918"/>
            <a:ext cx="5540349" cy="112715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59" y="6374287"/>
            <a:ext cx="271535" cy="265515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0165" y="6374287"/>
            <a:ext cx="277769" cy="2655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64" y="1023236"/>
            <a:ext cx="8708964" cy="55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5154" y="-103918"/>
            <a:ext cx="5540349" cy="112715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59" y="6374287"/>
            <a:ext cx="271535" cy="265515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0165" y="6374287"/>
            <a:ext cx="277769" cy="2655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54" y="1256425"/>
            <a:ext cx="8326845" cy="51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5154" y="-103918"/>
            <a:ext cx="5540349" cy="1127154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0165" y="6374287"/>
            <a:ext cx="279407" cy="2655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6" y="1301228"/>
            <a:ext cx="10058400" cy="49935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81503" y="274993"/>
            <a:ext cx="195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ADMIN</a:t>
            </a:r>
            <a:endParaRPr lang="ko-KR" altLang="en-US" sz="28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0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5154" y="-103918"/>
            <a:ext cx="5540349" cy="1127154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0165" y="6374287"/>
            <a:ext cx="279407" cy="2655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41" y="1077969"/>
            <a:ext cx="7643272" cy="55696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81503" y="274993"/>
            <a:ext cx="195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</a:t>
            </a:r>
            <a:endParaRPr lang="ko-KR" altLang="en-US" sz="28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5154" y="-103918"/>
            <a:ext cx="5540349" cy="1127154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0165" y="6374287"/>
            <a:ext cx="279407" cy="2655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14" y="1183648"/>
            <a:ext cx="7264434" cy="54561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81503" y="274993"/>
            <a:ext cx="195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MYPAGE</a:t>
            </a:r>
            <a:endParaRPr lang="ko-KR" altLang="en-US" sz="28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2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5154" y="-103918"/>
            <a:ext cx="5540349" cy="1127154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0165" y="6374287"/>
            <a:ext cx="279407" cy="2655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29" y="1613990"/>
            <a:ext cx="10058400" cy="4529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81503" y="274993"/>
            <a:ext cx="195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NOTICE</a:t>
            </a:r>
            <a:endParaRPr lang="ko-KR" altLang="en-US" sz="28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46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5154" y="-103918"/>
            <a:ext cx="5540349" cy="1127154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0165" y="6374287"/>
            <a:ext cx="279407" cy="2655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6" y="1533613"/>
            <a:ext cx="10058400" cy="48406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81503" y="274993"/>
            <a:ext cx="195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PBOARD</a:t>
            </a:r>
            <a:endParaRPr lang="ko-KR" altLang="en-US" sz="28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40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5154" y="-103918"/>
            <a:ext cx="5540349" cy="1127154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0165" y="6374287"/>
            <a:ext cx="279407" cy="2655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84" y="1554459"/>
            <a:ext cx="10058400" cy="49525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81503" y="274993"/>
            <a:ext cx="195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QNA</a:t>
            </a:r>
            <a:endParaRPr lang="ko-KR" altLang="en-US" sz="28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15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5154" y="-103918"/>
            <a:ext cx="5540349" cy="1127154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62160" y="6374287"/>
            <a:ext cx="274265" cy="265515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0165" y="6374287"/>
            <a:ext cx="279407" cy="2655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14" y="1077969"/>
            <a:ext cx="5445106" cy="55161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4663" y="274993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VISITCOUNT</a:t>
            </a:r>
            <a:endParaRPr lang="ko-KR" altLang="en-US" sz="24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68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1</cp:revision>
  <dcterms:created xsi:type="dcterms:W3CDTF">2022-08-26T09:19:52Z</dcterms:created>
  <dcterms:modified xsi:type="dcterms:W3CDTF">2022-08-26T09:20:23Z</dcterms:modified>
</cp:coreProperties>
</file>