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5" r:id="rId3"/>
    <p:sldId id="266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>
        <p:scale>
          <a:sx n="66" d="100"/>
          <a:sy n="66" d="100"/>
        </p:scale>
        <p:origin x="-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5EEB1-F659-4C1C-A5E1-89B49291F74A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B1295-D4F6-44EF-A0BB-F356BEF3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17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CABB-C21A-4424-93A6-5FC8E9DF45B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370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CABB-C21A-4424-93A6-5FC8E9DF45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97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CABB-C21A-4424-93A6-5FC8E9DF45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38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CABB-C21A-4424-93A6-5FC8E9DF45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892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CABB-C21A-4424-93A6-5FC8E9DF45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96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CABB-C21A-4424-93A6-5FC8E9DF45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5FF9-3A84-41FC-8D4C-A89BCD8A9655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AF9E-213C-4389-9D25-AAABE383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9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5FF9-3A84-41FC-8D4C-A89BCD8A9655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AF9E-213C-4389-9D25-AAABE383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1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5FF9-3A84-41FC-8D4C-A89BCD8A9655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AF9E-213C-4389-9D25-AAABE383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0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5FF9-3A84-41FC-8D4C-A89BCD8A9655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AF9E-213C-4389-9D25-AAABE383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23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5FF9-3A84-41FC-8D4C-A89BCD8A9655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AF9E-213C-4389-9D25-AAABE383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43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5FF9-3A84-41FC-8D4C-A89BCD8A9655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AF9E-213C-4389-9D25-AAABE383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5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5FF9-3A84-41FC-8D4C-A89BCD8A9655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AF9E-213C-4389-9D25-AAABE383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6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5FF9-3A84-41FC-8D4C-A89BCD8A9655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AF9E-213C-4389-9D25-AAABE383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4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5FF9-3A84-41FC-8D4C-A89BCD8A9655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AF9E-213C-4389-9D25-AAABE383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6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5FF9-3A84-41FC-8D4C-A89BCD8A9655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AF9E-213C-4389-9D25-AAABE383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0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5FF9-3A84-41FC-8D4C-A89BCD8A9655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AF9E-213C-4389-9D25-AAABE383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34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25FF9-3A84-41FC-8D4C-A89BCD8A9655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5AF9E-213C-4389-9D25-AAABE383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4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DDFC13-4C74-9881-C11A-69BD79F9125E}"/>
              </a:ext>
            </a:extLst>
          </p:cNvPr>
          <p:cNvSpPr txBox="1"/>
          <p:nvPr/>
        </p:nvSpPr>
        <p:spPr>
          <a:xfrm>
            <a:off x="7416800" y="25400"/>
            <a:ext cx="3209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5D6DBE"/>
                </a:solidFill>
              </a:rPr>
              <a:t>(</a:t>
            </a:r>
            <a:r>
              <a:rPr lang="en-US" altLang="ko-KR" sz="4800" b="1" dirty="0" err="1" smtClean="0">
                <a:solidFill>
                  <a:srgbClr val="5D6DBE"/>
                </a:solidFill>
              </a:rPr>
              <a:t>mypage</a:t>
            </a:r>
            <a:r>
              <a:rPr lang="en-US" altLang="ko-KR" sz="48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4800" b="1" dirty="0" smtClean="0">
                <a:solidFill>
                  <a:srgbClr val="5D6DBE"/>
                </a:solidFill>
              </a:rPr>
              <a:t> </a:t>
            </a:r>
            <a:endParaRPr lang="ko-KR" altLang="en-US" sz="1600" dirty="0">
              <a:solidFill>
                <a:srgbClr val="5D6DB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20" y="1208741"/>
            <a:ext cx="4280563" cy="4283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820" y="2013825"/>
            <a:ext cx="4280564" cy="222269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04060" y="1416634"/>
            <a:ext cx="792480" cy="195188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821" y="4489977"/>
            <a:ext cx="4280564" cy="2222697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2331619" y="1637137"/>
            <a:ext cx="0" cy="3545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065020" y="3794760"/>
            <a:ext cx="436082" cy="18830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331619" y="4236521"/>
            <a:ext cx="0" cy="253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6211" y="2197054"/>
            <a:ext cx="4865666" cy="150942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627681" y="3590873"/>
            <a:ext cx="3337728" cy="66936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상태에서 마이 페이지 클릭 시 회원 정보 창을 출력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1959" y="4794128"/>
            <a:ext cx="5687219" cy="1066949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6663629" y="5806649"/>
            <a:ext cx="3337728" cy="66936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회원정보관리 클릭 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확인 창을 출력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8296545" y="4395704"/>
            <a:ext cx="0" cy="39842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 flipH="1" flipV="1">
            <a:off x="628650" y="5806648"/>
            <a:ext cx="3340100" cy="283001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DDFC13-4C74-9881-C11A-69BD79F9125E}"/>
              </a:ext>
            </a:extLst>
          </p:cNvPr>
          <p:cNvSpPr txBox="1"/>
          <p:nvPr/>
        </p:nvSpPr>
        <p:spPr>
          <a:xfrm>
            <a:off x="7416800" y="25400"/>
            <a:ext cx="3209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5D6DBE"/>
                </a:solidFill>
              </a:rPr>
              <a:t>(</a:t>
            </a:r>
            <a:r>
              <a:rPr lang="en-US" altLang="ko-KR" sz="4800" b="1" dirty="0" err="1" smtClean="0">
                <a:solidFill>
                  <a:srgbClr val="5D6DBE"/>
                </a:solidFill>
              </a:rPr>
              <a:t>mypage</a:t>
            </a:r>
            <a:r>
              <a:rPr lang="en-US" altLang="ko-KR" sz="48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4800" b="1" dirty="0" smtClean="0">
                <a:solidFill>
                  <a:srgbClr val="5D6DBE"/>
                </a:solidFill>
              </a:rPr>
              <a:t> </a:t>
            </a:r>
            <a:endParaRPr lang="ko-KR" altLang="en-US" sz="1600" dirty="0">
              <a:solidFill>
                <a:srgbClr val="5D6DBE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6966" y="1023236"/>
            <a:ext cx="7127648" cy="288821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983481" y="1818815"/>
            <a:ext cx="5642959" cy="113012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746" y="2336132"/>
            <a:ext cx="4025449" cy="67431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577" y="1203853"/>
            <a:ext cx="4063253" cy="756951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 flipH="1">
            <a:off x="2537204" y="1978732"/>
            <a:ext cx="1" cy="29487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730" y="3112261"/>
            <a:ext cx="3398502" cy="3651307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6014677" y="4315316"/>
            <a:ext cx="4308386" cy="124519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회원정보 체크 후 존재하는 회원일 경우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회원정보 수정 창을 출력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DDFC13-4C74-9881-C11A-69BD79F9125E}"/>
              </a:ext>
            </a:extLst>
          </p:cNvPr>
          <p:cNvSpPr txBox="1"/>
          <p:nvPr/>
        </p:nvSpPr>
        <p:spPr>
          <a:xfrm>
            <a:off x="7416800" y="25400"/>
            <a:ext cx="3209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5D6DBE"/>
                </a:solidFill>
              </a:rPr>
              <a:t>(</a:t>
            </a:r>
            <a:r>
              <a:rPr lang="en-US" altLang="ko-KR" sz="4800" b="1" dirty="0" err="1" smtClean="0">
                <a:solidFill>
                  <a:srgbClr val="5D6DBE"/>
                </a:solidFill>
              </a:rPr>
              <a:t>mypage</a:t>
            </a:r>
            <a:r>
              <a:rPr lang="en-US" altLang="ko-KR" sz="48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4800" b="1" dirty="0" smtClean="0">
                <a:solidFill>
                  <a:srgbClr val="5D6DBE"/>
                </a:solidFill>
              </a:rPr>
              <a:t> </a:t>
            </a:r>
            <a:endParaRPr lang="ko-KR" altLang="en-US" sz="1600" dirty="0">
              <a:solidFill>
                <a:srgbClr val="5D6DBE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6966" y="1023236"/>
            <a:ext cx="7127648" cy="288821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683638" y="2948169"/>
            <a:ext cx="5942803" cy="105719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746" y="2336132"/>
            <a:ext cx="4025449" cy="67431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577" y="1203853"/>
            <a:ext cx="4063253" cy="756951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 flipH="1">
            <a:off x="2537204" y="1978732"/>
            <a:ext cx="1" cy="29487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014677" y="4315316"/>
            <a:ext cx="4308386" cy="124519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회원정보 체크 후 존재하지 않는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회원일 경우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확인 창을 </a:t>
            </a:r>
            <a:r>
              <a:rPr lang="ko-KR" altLang="en-US" dirty="0" err="1" smtClean="0">
                <a:solidFill>
                  <a:schemeClr val="tx1"/>
                </a:solidFill>
              </a:rPr>
              <a:t>재출력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347" y="3476764"/>
            <a:ext cx="4177483" cy="22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0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DDFC13-4C74-9881-C11A-69BD79F9125E}"/>
              </a:ext>
            </a:extLst>
          </p:cNvPr>
          <p:cNvSpPr txBox="1"/>
          <p:nvPr/>
        </p:nvSpPr>
        <p:spPr>
          <a:xfrm>
            <a:off x="7416800" y="25400"/>
            <a:ext cx="3209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5D6DBE"/>
                </a:solidFill>
              </a:rPr>
              <a:t>(</a:t>
            </a:r>
            <a:r>
              <a:rPr lang="en-US" altLang="ko-KR" sz="4800" b="1" dirty="0" err="1" smtClean="0">
                <a:solidFill>
                  <a:srgbClr val="5D6DBE"/>
                </a:solidFill>
              </a:rPr>
              <a:t>mypage</a:t>
            </a:r>
            <a:r>
              <a:rPr lang="en-US" altLang="ko-KR" sz="48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4800" b="1" dirty="0" smtClean="0">
                <a:solidFill>
                  <a:srgbClr val="5D6DBE"/>
                </a:solidFill>
              </a:rPr>
              <a:t> </a:t>
            </a:r>
            <a:endParaRPr lang="ko-KR" altLang="en-US" sz="1600" dirty="0">
              <a:solidFill>
                <a:srgbClr val="5D6DBE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693" y="1077969"/>
            <a:ext cx="7136425" cy="501286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04329" y="3019338"/>
            <a:ext cx="6018980" cy="1320187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726334" y="1936265"/>
            <a:ext cx="4072116" cy="73626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저장된 정보를 받아온다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181600" y="1831171"/>
            <a:ext cx="1544734" cy="473228"/>
          </a:xfrm>
          <a:prstGeom prst="bentConnector3">
            <a:avLst>
              <a:gd name="adj1" fmla="val 1141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726334" y="3019338"/>
            <a:ext cx="4072116" cy="132018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회원정보 수정에 성공한 경우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기존 정보를 지우고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새로운 정보를 등록한다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04328" y="1268029"/>
            <a:ext cx="7024154" cy="53242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4327" y="4394258"/>
            <a:ext cx="6018981" cy="1696576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726334" y="4394258"/>
            <a:ext cx="4072116" cy="169657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빈칸이 존재할 경우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경고메시지를 출력한다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DDFC13-4C74-9881-C11A-69BD79F9125E}"/>
              </a:ext>
            </a:extLst>
          </p:cNvPr>
          <p:cNvSpPr txBox="1"/>
          <p:nvPr/>
        </p:nvSpPr>
        <p:spPr>
          <a:xfrm>
            <a:off x="7416800" y="25400"/>
            <a:ext cx="3209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5D6DBE"/>
                </a:solidFill>
              </a:rPr>
              <a:t>(</a:t>
            </a:r>
            <a:r>
              <a:rPr lang="en-US" altLang="ko-KR" sz="4800" b="1" dirty="0" err="1" smtClean="0">
                <a:solidFill>
                  <a:srgbClr val="5D6DBE"/>
                </a:solidFill>
              </a:rPr>
              <a:t>mypage</a:t>
            </a:r>
            <a:r>
              <a:rPr lang="en-US" altLang="ko-KR" sz="48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4800" b="1" dirty="0" smtClean="0">
                <a:solidFill>
                  <a:srgbClr val="5D6DBE"/>
                </a:solidFill>
              </a:rPr>
              <a:t> </a:t>
            </a:r>
            <a:endParaRPr lang="ko-KR" altLang="en-US" sz="1600" dirty="0">
              <a:solidFill>
                <a:srgbClr val="5D6DB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328" y="1268029"/>
            <a:ext cx="7927353" cy="477631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304328" y="1268028"/>
            <a:ext cx="5987984" cy="107221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4328" y="2929180"/>
            <a:ext cx="5709014" cy="1813301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4328" y="4874571"/>
            <a:ext cx="5709014" cy="1169768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165308" y="1265617"/>
            <a:ext cx="4072116" cy="107462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 삭제 창으로 이동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65308" y="2926787"/>
            <a:ext cx="4072116" cy="181569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 값과 기존 정보가 다를 경우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경고 메시지 출력 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 삭제 창을 재 출력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65308" y="4874234"/>
            <a:ext cx="4072116" cy="117010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정보가 일치할 경우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 정보를 삭제 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페이지로 이동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1613029" y="855874"/>
            <a:ext cx="8803297" cy="73458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800" y="-103919"/>
            <a:ext cx="3466318" cy="1127155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729" y="758732"/>
            <a:ext cx="307310" cy="319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DDFC13-4C74-9881-C11A-69BD79F9125E}"/>
              </a:ext>
            </a:extLst>
          </p:cNvPr>
          <p:cNvSpPr txBox="1"/>
          <p:nvPr/>
        </p:nvSpPr>
        <p:spPr>
          <a:xfrm>
            <a:off x="7416800" y="25400"/>
            <a:ext cx="3209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5D6DBE"/>
                </a:solidFill>
              </a:rPr>
              <a:t>(</a:t>
            </a:r>
            <a:r>
              <a:rPr lang="en-US" altLang="ko-KR" sz="3200" b="1" dirty="0" smtClean="0">
                <a:solidFill>
                  <a:srgbClr val="5D6DBE"/>
                </a:solidFill>
              </a:rPr>
              <a:t>interceptor</a:t>
            </a:r>
            <a:r>
              <a:rPr lang="en-US" altLang="ko-KR" sz="48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4800" b="1" dirty="0" smtClean="0">
                <a:solidFill>
                  <a:srgbClr val="5D6DBE"/>
                </a:solidFill>
              </a:rPr>
              <a:t> </a:t>
            </a:r>
            <a:endParaRPr lang="ko-KR" altLang="en-US" sz="1600" dirty="0">
              <a:solidFill>
                <a:srgbClr val="5D6DB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149" y="1268671"/>
            <a:ext cx="6641407" cy="410161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57462" y="1213939"/>
            <a:ext cx="6652093" cy="3053262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300686" y="1213939"/>
            <a:ext cx="4121878" cy="305326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서버가 요청을 처리하기 전에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여부를 확인 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되어있을 시 그대로 진행하고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되어있지 않을 시 로그인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창으로 이동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7461" y="4321934"/>
            <a:ext cx="6652094" cy="104835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00686" y="4321934"/>
            <a:ext cx="4121878" cy="105080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r>
              <a:rPr lang="ko-KR" altLang="en-US" dirty="0" smtClean="0">
                <a:solidFill>
                  <a:schemeClr val="tx1"/>
                </a:solidFill>
              </a:rPr>
              <a:t>가 호출된 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실행되는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137</Words>
  <Application>Microsoft Office PowerPoint</Application>
  <PresentationFormat>와이드스크린</PresentationFormat>
  <Paragraphs>40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19</cp:revision>
  <dcterms:created xsi:type="dcterms:W3CDTF">2022-08-29T01:14:58Z</dcterms:created>
  <dcterms:modified xsi:type="dcterms:W3CDTF">2022-08-29T08:02:03Z</dcterms:modified>
</cp:coreProperties>
</file>