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4421-0B05-41CA-B416-9D2CD8A7813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6356-186C-49D3-8DB2-FBC94B7D1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79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4421-0B05-41CA-B416-9D2CD8A7813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6356-186C-49D3-8DB2-FBC94B7D1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17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4421-0B05-41CA-B416-9D2CD8A7813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6356-186C-49D3-8DB2-FBC94B7D1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4421-0B05-41CA-B416-9D2CD8A7813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6356-186C-49D3-8DB2-FBC94B7D1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46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4421-0B05-41CA-B416-9D2CD8A7813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6356-186C-49D3-8DB2-FBC94B7D1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17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4421-0B05-41CA-B416-9D2CD8A7813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6356-186C-49D3-8DB2-FBC94B7D1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55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4421-0B05-41CA-B416-9D2CD8A7813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6356-186C-49D3-8DB2-FBC94B7D1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76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4421-0B05-41CA-B416-9D2CD8A7813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6356-186C-49D3-8DB2-FBC94B7D1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4421-0B05-41CA-B416-9D2CD8A7813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6356-186C-49D3-8DB2-FBC94B7D1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7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4421-0B05-41CA-B416-9D2CD8A7813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6356-186C-49D3-8DB2-FBC94B7D1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78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4421-0B05-41CA-B416-9D2CD8A7813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6356-186C-49D3-8DB2-FBC94B7D1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16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F4421-0B05-41CA-B416-9D2CD8A7813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26356-186C-49D3-8DB2-FBC94B7D1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27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1613030" y="855874"/>
            <a:ext cx="8803297" cy="73458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800" y="-103918"/>
            <a:ext cx="3466318" cy="1127155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7730" y="758733"/>
            <a:ext cx="307310" cy="319237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62161" y="6374288"/>
            <a:ext cx="274265" cy="265515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340" y="6374288"/>
            <a:ext cx="271535" cy="2655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33551" y="38940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D6DBE"/>
                </a:solidFill>
              </a:rPr>
              <a:t>공지사항 게시글</a:t>
            </a:r>
            <a:endParaRPr lang="ko-KR" altLang="en-US" dirty="0">
              <a:solidFill>
                <a:srgbClr val="5D6DB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9" y="2299764"/>
            <a:ext cx="4448796" cy="252447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901089" y="2840091"/>
            <a:ext cx="4448796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332071" y="2840091"/>
            <a:ext cx="4448796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페이지 번호를 받음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>
            <a:stCxn id="20" idx="3"/>
            <a:endCxn id="21" idx="1"/>
          </p:cNvCxnSpPr>
          <p:nvPr/>
        </p:nvCxnSpPr>
        <p:spPr>
          <a:xfrm>
            <a:off x="5349885" y="3011933"/>
            <a:ext cx="98218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194806" y="3183775"/>
            <a:ext cx="4155079" cy="939338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332071" y="3183775"/>
            <a:ext cx="4448796" cy="939338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Criteria(</a:t>
            </a:r>
            <a:r>
              <a:rPr lang="ko-KR" altLang="en-US" smtClean="0">
                <a:solidFill>
                  <a:schemeClr val="tx1"/>
                </a:solidFill>
              </a:rPr>
              <a:t>페이지 번호를 나누는 클래스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를 이용하여 글을 </a:t>
            </a:r>
            <a:r>
              <a:rPr lang="en-US" altLang="ko-KR" smtClean="0">
                <a:solidFill>
                  <a:schemeClr val="tx1"/>
                </a:solidFill>
              </a:rPr>
              <a:t>10</a:t>
            </a:r>
            <a:r>
              <a:rPr lang="ko-KR" altLang="en-US" smtClean="0">
                <a:solidFill>
                  <a:schemeClr val="tx1"/>
                </a:solidFill>
              </a:rPr>
              <a:t>개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기본 설정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단위로 나눠서 건네 줌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>
            <a:stCxn id="23" idx="3"/>
            <a:endCxn id="24" idx="1"/>
          </p:cNvCxnSpPr>
          <p:nvPr/>
        </p:nvCxnSpPr>
        <p:spPr>
          <a:xfrm>
            <a:off x="5349885" y="3653444"/>
            <a:ext cx="98218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194805" y="4294954"/>
            <a:ext cx="4156561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333553" y="4294954"/>
            <a:ext cx="4448796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글 목록 창으로 이동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>
            <a:stCxn id="26" idx="3"/>
            <a:endCxn id="27" idx="1"/>
          </p:cNvCxnSpPr>
          <p:nvPr/>
        </p:nvCxnSpPr>
        <p:spPr>
          <a:xfrm>
            <a:off x="5351366" y="4466796"/>
            <a:ext cx="98218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488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1613030" y="855874"/>
            <a:ext cx="8803297" cy="73458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800" y="-103918"/>
            <a:ext cx="3466318" cy="1127155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7730" y="758733"/>
            <a:ext cx="307310" cy="319237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62161" y="6374288"/>
            <a:ext cx="274265" cy="265515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340" y="6374288"/>
            <a:ext cx="271535" cy="2655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33551" y="3894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D6DBE"/>
                </a:solidFill>
              </a:rPr>
              <a:t>문의하기</a:t>
            </a:r>
            <a:endParaRPr lang="ko-KR" altLang="en-US" dirty="0">
              <a:solidFill>
                <a:srgbClr val="5D6DBE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2" y="2037762"/>
            <a:ext cx="6716062" cy="291505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299982" y="2037762"/>
            <a:ext cx="4636444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UtilVO(</a:t>
            </a:r>
            <a:r>
              <a:rPr lang="ko-KR" altLang="en-US" smtClean="0">
                <a:solidFill>
                  <a:schemeClr val="tx1"/>
                </a:solidFill>
              </a:rPr>
              <a:t>페이지를 나누는 클래스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r>
              <a:rPr lang="ko-KR" altLang="en-US" smtClean="0">
                <a:solidFill>
                  <a:schemeClr val="tx1"/>
                </a:solidFill>
              </a:rPr>
              <a:t>를 가져옴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21" idx="3"/>
            <a:endCxn id="10" idx="1"/>
          </p:cNvCxnSpPr>
          <p:nvPr/>
        </p:nvCxnSpPr>
        <p:spPr>
          <a:xfrm>
            <a:off x="5352746" y="2209604"/>
            <a:ext cx="194723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299982" y="2573553"/>
            <a:ext cx="4636444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UtilVO</a:t>
            </a:r>
            <a:r>
              <a:rPr lang="ko-KR" altLang="en-US" smtClean="0">
                <a:solidFill>
                  <a:schemeClr val="tx1"/>
                </a:solidFill>
              </a:rPr>
              <a:t>에 현재 페이지와 글 목록을 저장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>
            <a:stCxn id="25" idx="3"/>
            <a:endCxn id="24" idx="1"/>
          </p:cNvCxnSpPr>
          <p:nvPr/>
        </p:nvCxnSpPr>
        <p:spPr>
          <a:xfrm>
            <a:off x="4995298" y="3453027"/>
            <a:ext cx="2304684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81982" y="2037762"/>
            <a:ext cx="5070764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2966" y="2573553"/>
            <a:ext cx="6405078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>
            <a:stCxn id="22" idx="3"/>
            <a:endCxn id="12" idx="1"/>
          </p:cNvCxnSpPr>
          <p:nvPr/>
        </p:nvCxnSpPr>
        <p:spPr>
          <a:xfrm>
            <a:off x="6998044" y="2745395"/>
            <a:ext cx="301938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299982" y="3281185"/>
            <a:ext cx="4636444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문의글 쓰기 창으로 이동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1982" y="3281185"/>
            <a:ext cx="4713316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99982" y="3859239"/>
            <a:ext cx="4636444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문의글 데이터를 받음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81982" y="3832902"/>
            <a:ext cx="5070764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299982" y="4374765"/>
            <a:ext cx="4636444" cy="84412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postService.register(postVO)</a:t>
            </a:r>
            <a:r>
              <a:rPr lang="ko-KR" altLang="en-US" smtClean="0">
                <a:solidFill>
                  <a:schemeClr val="tx1"/>
                </a:solidFill>
              </a:rPr>
              <a:t>를 통해 글을 입력 받고 </a:t>
            </a:r>
            <a:r>
              <a:rPr lang="en-US" altLang="ko-KR" smtClean="0">
                <a:solidFill>
                  <a:schemeClr val="tx1"/>
                </a:solidFill>
              </a:rPr>
              <a:t>qna/list </a:t>
            </a:r>
            <a:r>
              <a:rPr lang="ko-KR" altLang="en-US" smtClean="0">
                <a:solidFill>
                  <a:schemeClr val="tx1"/>
                </a:solidFill>
              </a:rPr>
              <a:t>창으로 이동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9" name="직선 연결선 28"/>
          <p:cNvCxnSpPr>
            <a:stCxn id="27" idx="3"/>
            <a:endCxn id="26" idx="1"/>
          </p:cNvCxnSpPr>
          <p:nvPr/>
        </p:nvCxnSpPr>
        <p:spPr>
          <a:xfrm>
            <a:off x="5352746" y="4004744"/>
            <a:ext cx="1947236" cy="2633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92966" y="4377167"/>
            <a:ext cx="2124645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>
            <a:stCxn id="30" idx="3"/>
            <a:endCxn id="28" idx="1"/>
          </p:cNvCxnSpPr>
          <p:nvPr/>
        </p:nvCxnSpPr>
        <p:spPr>
          <a:xfrm>
            <a:off x="2717611" y="4549009"/>
            <a:ext cx="4582371" cy="24781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917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1613030" y="855874"/>
            <a:ext cx="8803297" cy="73458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800" y="-103918"/>
            <a:ext cx="3466318" cy="1127155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7730" y="758733"/>
            <a:ext cx="307310" cy="319237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62161" y="6374288"/>
            <a:ext cx="274265" cy="265515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340" y="6374288"/>
            <a:ext cx="271535" cy="2655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33551" y="3894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D6DBE"/>
                </a:solidFill>
              </a:rPr>
              <a:t>문의하기</a:t>
            </a:r>
            <a:endParaRPr lang="ko-KR" altLang="en-US" dirty="0">
              <a:solidFill>
                <a:srgbClr val="5D6DBE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3" y="2118175"/>
            <a:ext cx="7497221" cy="291505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618744" y="2144344"/>
            <a:ext cx="4448796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글 번호</a:t>
            </a:r>
            <a:r>
              <a:rPr lang="en-US" altLang="ko-KR" smtClean="0">
                <a:solidFill>
                  <a:schemeClr val="tx1"/>
                </a:solidFill>
              </a:rPr>
              <a:t>,</a:t>
            </a:r>
            <a:r>
              <a:rPr lang="ko-KR" altLang="en-US" smtClean="0">
                <a:solidFill>
                  <a:schemeClr val="tx1"/>
                </a:solidFill>
              </a:rPr>
              <a:t>페이지를 나누는 클래스를 가져옴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22" idx="3"/>
            <a:endCxn id="12" idx="1"/>
          </p:cNvCxnSpPr>
          <p:nvPr/>
        </p:nvCxnSpPr>
        <p:spPr>
          <a:xfrm>
            <a:off x="4488873" y="2782514"/>
            <a:ext cx="3129870" cy="80699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618743" y="2541824"/>
            <a:ext cx="4448796" cy="64277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글 번호로 글 내용물을 불러와서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화면에 출력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>
            <a:stCxn id="25" idx="3"/>
            <a:endCxn id="26" idx="1"/>
          </p:cNvCxnSpPr>
          <p:nvPr/>
        </p:nvCxnSpPr>
        <p:spPr>
          <a:xfrm flipV="1">
            <a:off x="4131426" y="4321227"/>
            <a:ext cx="3487315" cy="514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21522" y="2144344"/>
            <a:ext cx="7497221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9442" y="2638948"/>
            <a:ext cx="4099431" cy="28713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618743" y="3226725"/>
            <a:ext cx="4448796" cy="38249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글 내용</a:t>
            </a:r>
            <a:r>
              <a:rPr lang="en-US" altLang="ko-KR" smtClean="0">
                <a:solidFill>
                  <a:schemeClr val="tx1"/>
                </a:solidFill>
              </a:rPr>
              <a:t>,</a:t>
            </a:r>
            <a:r>
              <a:rPr lang="ko-KR" altLang="en-US" smtClean="0">
                <a:solidFill>
                  <a:schemeClr val="tx1"/>
                </a:solidFill>
              </a:rPr>
              <a:t>페이지를 나누는 클래스를 가져옴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1522" y="3226726"/>
            <a:ext cx="7497220" cy="38249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9442" y="3781485"/>
            <a:ext cx="3741984" cy="10897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618741" y="3776340"/>
            <a:ext cx="4448797" cy="10897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postService.modify(postVO)</a:t>
            </a:r>
            <a:r>
              <a:rPr lang="ko-KR" altLang="en-US" smtClean="0">
                <a:solidFill>
                  <a:schemeClr val="tx1"/>
                </a:solidFill>
              </a:rPr>
              <a:t>로 글 내용을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수정하고 저장</a:t>
            </a:r>
            <a:r>
              <a:rPr lang="en-US" altLang="ko-KR" smtClean="0">
                <a:solidFill>
                  <a:schemeClr val="tx1"/>
                </a:solidFill>
              </a:rPr>
              <a:t>, </a:t>
            </a:r>
            <a:r>
              <a:rPr lang="ko-KR" altLang="en-US" smtClean="0">
                <a:solidFill>
                  <a:schemeClr val="tx1"/>
                </a:solidFill>
              </a:rPr>
              <a:t>글 목록 페이지를 불러와 글 목록으로 이동 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833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1613030" y="855874"/>
            <a:ext cx="8803297" cy="73458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800" y="-103918"/>
            <a:ext cx="3466318" cy="1127155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7730" y="758733"/>
            <a:ext cx="307310" cy="319237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62161" y="6374288"/>
            <a:ext cx="274265" cy="265515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340" y="6374288"/>
            <a:ext cx="271535" cy="2655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33551" y="3894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D6DBE"/>
                </a:solidFill>
              </a:rPr>
              <a:t>문의하기</a:t>
            </a:r>
            <a:endParaRPr lang="ko-KR" altLang="en-US" dirty="0">
              <a:solidFill>
                <a:srgbClr val="5D6DBE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5" y="2251179"/>
            <a:ext cx="6868484" cy="162900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487630" y="2251179"/>
            <a:ext cx="4448796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삭제할 글 번호를 가져옴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487630" y="2721996"/>
            <a:ext cx="4448796" cy="99237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postService.remove(p_no)</a:t>
            </a:r>
            <a:r>
              <a:rPr lang="ko-KR" altLang="en-US" smtClean="0">
                <a:solidFill>
                  <a:schemeClr val="tx1"/>
                </a:solidFill>
              </a:rPr>
              <a:t>로 글을 삭제</a:t>
            </a:r>
            <a:r>
              <a:rPr lang="en-US" altLang="ko-KR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</a:rPr>
              <a:t>deleteFiles(attachList)</a:t>
            </a:r>
            <a:r>
              <a:rPr lang="ko-KR" altLang="en-US" smtClean="0">
                <a:solidFill>
                  <a:schemeClr val="tx1"/>
                </a:solidFill>
              </a:rPr>
              <a:t>로 이미지를 삭제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글 목록으로 이동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20" idx="3"/>
            <a:endCxn id="10" idx="1"/>
          </p:cNvCxnSpPr>
          <p:nvPr/>
        </p:nvCxnSpPr>
        <p:spPr>
          <a:xfrm>
            <a:off x="6920959" y="2423021"/>
            <a:ext cx="566671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2475" y="2251179"/>
            <a:ext cx="6868484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9793" y="2721996"/>
            <a:ext cx="4735064" cy="99237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>
            <a:stCxn id="21" idx="3"/>
            <a:endCxn id="11" idx="1"/>
          </p:cNvCxnSpPr>
          <p:nvPr/>
        </p:nvCxnSpPr>
        <p:spPr>
          <a:xfrm>
            <a:off x="5084857" y="3218181"/>
            <a:ext cx="2402773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045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1613030" y="855874"/>
            <a:ext cx="8803297" cy="73458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800" y="-103918"/>
            <a:ext cx="3466318" cy="1127155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7730" y="758733"/>
            <a:ext cx="307310" cy="319237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62161" y="6374288"/>
            <a:ext cx="274265" cy="265515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340" y="6374288"/>
            <a:ext cx="271535" cy="2655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33551" y="3894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D6DBE"/>
                </a:solidFill>
              </a:rPr>
              <a:t>문의하기</a:t>
            </a:r>
            <a:endParaRPr lang="ko-KR" altLang="en-US" dirty="0">
              <a:solidFill>
                <a:srgbClr val="5D6DBE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0" y="1003213"/>
            <a:ext cx="10688542" cy="532521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427703" y="1280060"/>
            <a:ext cx="4448796" cy="561976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21" idx="3"/>
            <a:endCxn id="10" idx="1"/>
          </p:cNvCxnSpPr>
          <p:nvPr/>
        </p:nvCxnSpPr>
        <p:spPr>
          <a:xfrm flipV="1">
            <a:off x="6095999" y="1561048"/>
            <a:ext cx="1331704" cy="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427703" y="2670013"/>
            <a:ext cx="4448796" cy="666705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파일이 없으면 함수 종료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>
            <a:stCxn id="12" idx="1"/>
            <a:endCxn id="22" idx="3"/>
          </p:cNvCxnSpPr>
          <p:nvPr/>
        </p:nvCxnSpPr>
        <p:spPr>
          <a:xfrm flipH="1">
            <a:off x="3978876" y="3003366"/>
            <a:ext cx="3448827" cy="365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8854" y="1020888"/>
            <a:ext cx="6027145" cy="1080321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1996" y="2636530"/>
            <a:ext cx="3606880" cy="7409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1996" y="3576318"/>
            <a:ext cx="10374226" cy="2305498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97426" y="6039431"/>
            <a:ext cx="4448796" cy="666705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파일이 있으면 파일을 찾아 삭제하고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오류 발생시 오류 메시지 출력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>
            <a:endCxn id="24" idx="0"/>
          </p:cNvCxnSpPr>
          <p:nvPr/>
        </p:nvCxnSpPr>
        <p:spPr>
          <a:xfrm>
            <a:off x="8521824" y="5881816"/>
            <a:ext cx="0" cy="1576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8852" y="2258825"/>
            <a:ext cx="4050067" cy="373719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427703" y="2258825"/>
            <a:ext cx="4448796" cy="367629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파일 삭제 함수 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>
            <a:stCxn id="27" idx="1"/>
            <a:endCxn id="26" idx="3"/>
          </p:cNvCxnSpPr>
          <p:nvPr/>
        </p:nvCxnSpPr>
        <p:spPr>
          <a:xfrm flipH="1">
            <a:off x="4118919" y="2442640"/>
            <a:ext cx="3308784" cy="304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314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1613030" y="855874"/>
            <a:ext cx="8803297" cy="73458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800" y="-103918"/>
            <a:ext cx="3466318" cy="1127155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7730" y="758733"/>
            <a:ext cx="307310" cy="319237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62161" y="6374288"/>
            <a:ext cx="274265" cy="265515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340" y="6374288"/>
            <a:ext cx="271535" cy="2655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33551" y="3894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D6DBE"/>
                </a:solidFill>
              </a:rPr>
              <a:t>업로드</a:t>
            </a:r>
            <a:endParaRPr lang="ko-KR" altLang="en-US" dirty="0">
              <a:solidFill>
                <a:srgbClr val="5D6DBE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6" y="758733"/>
            <a:ext cx="6957752" cy="593476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633649" y="764941"/>
            <a:ext cx="4448796" cy="406738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파일 업로드용 데이터를 받음 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21" idx="3"/>
            <a:endCxn id="10" idx="1"/>
          </p:cNvCxnSpPr>
          <p:nvPr/>
        </p:nvCxnSpPr>
        <p:spPr>
          <a:xfrm>
            <a:off x="7263096" y="968310"/>
            <a:ext cx="370553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633649" y="2248969"/>
            <a:ext cx="4448796" cy="477795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경로 폴더가 없을 시 폴더 생성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>
            <a:stCxn id="22" idx="3"/>
            <a:endCxn id="12" idx="1"/>
          </p:cNvCxnSpPr>
          <p:nvPr/>
        </p:nvCxnSpPr>
        <p:spPr>
          <a:xfrm>
            <a:off x="2306595" y="2485730"/>
            <a:ext cx="5327054" cy="213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764941"/>
            <a:ext cx="7263096" cy="406738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1952" y="2277687"/>
            <a:ext cx="2074643" cy="416085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633649" y="4349114"/>
            <a:ext cx="4448796" cy="702726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지정된 주소에 파일을 생성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오류 발생시 오류 메시지 출력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1952" y="2842213"/>
            <a:ext cx="5695024" cy="3716529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>
            <a:stCxn id="24" idx="3"/>
            <a:endCxn id="23" idx="1"/>
          </p:cNvCxnSpPr>
          <p:nvPr/>
        </p:nvCxnSpPr>
        <p:spPr>
          <a:xfrm flipV="1">
            <a:off x="5926976" y="4700477"/>
            <a:ext cx="1706673" cy="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792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1613030" y="855874"/>
            <a:ext cx="8803297" cy="73458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800" y="-103918"/>
            <a:ext cx="3466318" cy="1127155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7730" y="758733"/>
            <a:ext cx="307310" cy="319237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62161" y="6374288"/>
            <a:ext cx="274265" cy="265515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340" y="6374288"/>
            <a:ext cx="271535" cy="2655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33551" y="3894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D6DBE"/>
                </a:solidFill>
              </a:rPr>
              <a:t>업로드</a:t>
            </a:r>
            <a:endParaRPr lang="ko-KR" altLang="en-US" dirty="0">
              <a:solidFill>
                <a:srgbClr val="5D6DBE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3" y="1095018"/>
            <a:ext cx="4725059" cy="326753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332071" y="3063616"/>
            <a:ext cx="4448796" cy="581945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 파일의 </a:t>
            </a:r>
            <a:r>
              <a:rPr lang="en-US" altLang="ko-KR" smtClean="0">
                <a:solidFill>
                  <a:schemeClr val="tx1"/>
                </a:solidFill>
              </a:rPr>
              <a:t>MIME </a:t>
            </a:r>
            <a:r>
              <a:rPr lang="ko-KR" altLang="en-US" smtClean="0">
                <a:solidFill>
                  <a:schemeClr val="tx1"/>
                </a:solidFill>
              </a:rPr>
              <a:t>타입을 읽어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 반환하고 오류 발생시 오류 메시지 출력 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22" idx="3"/>
            <a:endCxn id="10" idx="1"/>
          </p:cNvCxnSpPr>
          <p:nvPr/>
        </p:nvCxnSpPr>
        <p:spPr>
          <a:xfrm flipV="1">
            <a:off x="4858791" y="3354589"/>
            <a:ext cx="1473280" cy="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33733" y="1095017"/>
            <a:ext cx="4603024" cy="1079771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32071" y="1463060"/>
            <a:ext cx="4448796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오늘 날짜에 맞는 폴더 주소 생성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>
            <a:stCxn id="12" idx="3"/>
            <a:endCxn id="20" idx="1"/>
          </p:cNvCxnSpPr>
          <p:nvPr/>
        </p:nvCxnSpPr>
        <p:spPr>
          <a:xfrm flipV="1">
            <a:off x="4736757" y="1634902"/>
            <a:ext cx="1595314" cy="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33732" y="2346630"/>
            <a:ext cx="4725059" cy="2015919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031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1613030" y="855874"/>
            <a:ext cx="8803297" cy="73458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800" y="-103918"/>
            <a:ext cx="3466318" cy="1127155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7730" y="758733"/>
            <a:ext cx="307310" cy="319237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62161" y="6374288"/>
            <a:ext cx="274265" cy="265515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340" y="6374288"/>
            <a:ext cx="271535" cy="2655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33551" y="3894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D6DBE"/>
                </a:solidFill>
              </a:rPr>
              <a:t>업로드</a:t>
            </a:r>
            <a:endParaRPr lang="ko-KR" altLang="en-US" dirty="0">
              <a:solidFill>
                <a:srgbClr val="5D6DBE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86324"/>
            <a:ext cx="7249537" cy="311511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612003" y="3214808"/>
            <a:ext cx="4448796" cy="95754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정해진 주소와 파일 이름을 합쳐 경로를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생성하고 경로에 파일이 있을 시 값 반환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오류 발생 시 오류 메시지 출력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12" idx="3"/>
            <a:endCxn id="10" idx="1"/>
          </p:cNvCxnSpPr>
          <p:nvPr/>
        </p:nvCxnSpPr>
        <p:spPr>
          <a:xfrm>
            <a:off x="7249537" y="3693582"/>
            <a:ext cx="36246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2485730"/>
            <a:ext cx="7249537" cy="241570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1786324"/>
            <a:ext cx="7249537" cy="49600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612003" y="1862482"/>
            <a:ext cx="4448796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 파일 이름을 받음 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>
            <a:stCxn id="20" idx="3"/>
            <a:endCxn id="21" idx="1"/>
          </p:cNvCxnSpPr>
          <p:nvPr/>
        </p:nvCxnSpPr>
        <p:spPr>
          <a:xfrm>
            <a:off x="7249537" y="2034324"/>
            <a:ext cx="36246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248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1613030" y="855874"/>
            <a:ext cx="8803297" cy="73458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800" y="-103918"/>
            <a:ext cx="3466318" cy="1127155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7730" y="758733"/>
            <a:ext cx="307310" cy="319237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62161" y="6374288"/>
            <a:ext cx="274265" cy="265515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340" y="6374288"/>
            <a:ext cx="271535" cy="2655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33551" y="3894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D6DBE"/>
                </a:solidFill>
              </a:rPr>
              <a:t>업로드</a:t>
            </a:r>
            <a:endParaRPr lang="ko-KR" altLang="en-US" dirty="0">
              <a:solidFill>
                <a:srgbClr val="5D6DBE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501"/>
            <a:ext cx="8246724" cy="587749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847438" y="958903"/>
            <a:ext cx="3193818" cy="546046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다운로드 받을 파일 이름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유저명을 받아옴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12" idx="3"/>
            <a:endCxn id="10" idx="1"/>
          </p:cNvCxnSpPr>
          <p:nvPr/>
        </p:nvCxnSpPr>
        <p:spPr>
          <a:xfrm flipV="1">
            <a:off x="8246724" y="1231926"/>
            <a:ext cx="600714" cy="333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962238"/>
            <a:ext cx="8246724" cy="546046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>
            <a:stCxn id="21" idx="3"/>
            <a:endCxn id="22" idx="1"/>
          </p:cNvCxnSpPr>
          <p:nvPr/>
        </p:nvCxnSpPr>
        <p:spPr>
          <a:xfrm>
            <a:off x="5228705" y="2009358"/>
            <a:ext cx="2605479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80086" y="1679171"/>
            <a:ext cx="4948619" cy="66037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834184" y="1703917"/>
            <a:ext cx="4207072" cy="61088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파일 주소 가 없으면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오류 메시지 출력 후 종료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80086" y="2644986"/>
            <a:ext cx="6702605" cy="404211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834184" y="4360602"/>
            <a:ext cx="4207072" cy="61088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파일 이름을 설정해 다운로드하고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오류 발생시 오류 메시지 출력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>
            <a:stCxn id="23" idx="3"/>
            <a:endCxn id="24" idx="1"/>
          </p:cNvCxnSpPr>
          <p:nvPr/>
        </p:nvCxnSpPr>
        <p:spPr>
          <a:xfrm>
            <a:off x="6982691" y="4666043"/>
            <a:ext cx="851493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483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1613030" y="855874"/>
            <a:ext cx="8803297" cy="73458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800" y="-103918"/>
            <a:ext cx="3466318" cy="1127155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7730" y="758733"/>
            <a:ext cx="307310" cy="319237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62161" y="6374288"/>
            <a:ext cx="274265" cy="265515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340" y="6374288"/>
            <a:ext cx="271535" cy="2655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33551" y="3894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D6DBE"/>
                </a:solidFill>
              </a:rPr>
              <a:t>업로드</a:t>
            </a:r>
            <a:endParaRPr lang="ko-KR" altLang="en-US" dirty="0">
              <a:solidFill>
                <a:srgbClr val="5D6DBE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6556"/>
            <a:ext cx="5858693" cy="386769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263097" y="1516556"/>
            <a:ext cx="4448796" cy="544766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파일 삭제를 위해 필요한 데이터를 받음 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12" idx="3"/>
            <a:endCxn id="10" idx="1"/>
          </p:cNvCxnSpPr>
          <p:nvPr/>
        </p:nvCxnSpPr>
        <p:spPr>
          <a:xfrm>
            <a:off x="5329880" y="1788939"/>
            <a:ext cx="193321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-1" y="1516556"/>
            <a:ext cx="5329881" cy="544766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>
            <a:stCxn id="9" idx="3"/>
            <a:endCxn id="22" idx="1"/>
          </p:cNvCxnSpPr>
          <p:nvPr/>
        </p:nvCxnSpPr>
        <p:spPr>
          <a:xfrm>
            <a:off x="5858693" y="3450401"/>
            <a:ext cx="1404404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80086" y="2061322"/>
            <a:ext cx="5578607" cy="304800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263097" y="2985608"/>
            <a:ext cx="4448796" cy="929585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파일 주소를 받아 삭제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파일이 이미지면 섬네일을 추가로 삭제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오류 발생시 오류 메시지 출력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8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1613030" y="855874"/>
            <a:ext cx="8803297" cy="73458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800" y="-103918"/>
            <a:ext cx="3466318" cy="1127155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7730" y="758733"/>
            <a:ext cx="307310" cy="319237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62161" y="6374288"/>
            <a:ext cx="274265" cy="265515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340" y="6374288"/>
            <a:ext cx="271535" cy="2655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33551" y="38940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D6DBE"/>
                </a:solidFill>
              </a:rPr>
              <a:t>공지사항 게시글</a:t>
            </a:r>
            <a:endParaRPr lang="ko-KR" altLang="en-US" dirty="0">
              <a:solidFill>
                <a:srgbClr val="5D6DBE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84" y="2108298"/>
            <a:ext cx="6001588" cy="272453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6469971" y="3881188"/>
            <a:ext cx="4448797" cy="1149129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BoardVO </a:t>
            </a:r>
            <a:r>
              <a:rPr lang="ko-KR" altLang="en-US" smtClean="0">
                <a:solidFill>
                  <a:schemeClr val="tx1"/>
                </a:solidFill>
              </a:rPr>
              <a:t>형식으로 글을 저장하여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</a:rPr>
              <a:t>boardService.write(boardVO)</a:t>
            </a:r>
            <a:r>
              <a:rPr lang="ko-KR" altLang="en-US" smtClean="0">
                <a:solidFill>
                  <a:schemeClr val="tx1"/>
                </a:solidFill>
              </a:rPr>
              <a:t>를 통해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데이터베이스에 글 입력 요청 후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글 목록 창으로 이동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8384" y="2305787"/>
            <a:ext cx="4510940" cy="53430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469972" y="2305787"/>
            <a:ext cx="4448796" cy="53430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공지사항 글 쓰기 창으로 이동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>
            <a:stCxn id="31" idx="3"/>
            <a:endCxn id="32" idx="1"/>
          </p:cNvCxnSpPr>
          <p:nvPr/>
        </p:nvCxnSpPr>
        <p:spPr>
          <a:xfrm>
            <a:off x="4979324" y="2572939"/>
            <a:ext cx="1490648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68383" y="3881188"/>
            <a:ext cx="5863687" cy="801196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5" name="직선 연결선 34"/>
          <p:cNvCxnSpPr>
            <a:stCxn id="34" idx="3"/>
            <a:endCxn id="30" idx="1"/>
          </p:cNvCxnSpPr>
          <p:nvPr/>
        </p:nvCxnSpPr>
        <p:spPr>
          <a:xfrm>
            <a:off x="6332070" y="4281786"/>
            <a:ext cx="137901" cy="17396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468382" y="3205176"/>
            <a:ext cx="5863687" cy="52556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469971" y="3205176"/>
            <a:ext cx="4448797" cy="52556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글 입력시 </a:t>
            </a:r>
            <a:r>
              <a:rPr lang="en-US" altLang="ko-KR" smtClean="0">
                <a:solidFill>
                  <a:schemeClr val="tx1"/>
                </a:solidFill>
              </a:rPr>
              <a:t>BoardVO </a:t>
            </a:r>
            <a:r>
              <a:rPr lang="ko-KR" altLang="en-US" smtClean="0">
                <a:solidFill>
                  <a:schemeClr val="tx1"/>
                </a:solidFill>
              </a:rPr>
              <a:t>형식으로 글 저장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8" name="직선 연결선 37"/>
          <p:cNvCxnSpPr>
            <a:stCxn id="36" idx="3"/>
            <a:endCxn id="37" idx="1"/>
          </p:cNvCxnSpPr>
          <p:nvPr/>
        </p:nvCxnSpPr>
        <p:spPr>
          <a:xfrm>
            <a:off x="6332069" y="3467960"/>
            <a:ext cx="13790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58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1613030" y="855874"/>
            <a:ext cx="8803297" cy="73458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800" y="-103918"/>
            <a:ext cx="3466318" cy="1127155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7730" y="758733"/>
            <a:ext cx="307310" cy="319237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62161" y="6374288"/>
            <a:ext cx="274265" cy="265515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340" y="6374288"/>
            <a:ext cx="271535" cy="2655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33551" y="38940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D6DBE"/>
                </a:solidFill>
              </a:rPr>
              <a:t>공지사항 게시글</a:t>
            </a:r>
            <a:endParaRPr lang="ko-KR" altLang="en-US" dirty="0">
              <a:solidFill>
                <a:srgbClr val="5D6DBE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85" y="1646820"/>
            <a:ext cx="4553585" cy="324847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6332071" y="2369127"/>
            <a:ext cx="4448796" cy="36576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읽을 글 번호를 같이 건네 줌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>
            <a:stCxn id="35" idx="3"/>
            <a:endCxn id="30" idx="1"/>
          </p:cNvCxnSpPr>
          <p:nvPr/>
        </p:nvCxnSpPr>
        <p:spPr>
          <a:xfrm>
            <a:off x="5183981" y="2552007"/>
            <a:ext cx="114809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35185" y="1795549"/>
            <a:ext cx="4448796" cy="573578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332071" y="1795548"/>
            <a:ext cx="4448796" cy="573579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글 번호를 받음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4" name="직선 연결선 33"/>
          <p:cNvCxnSpPr>
            <a:stCxn id="32" idx="3"/>
            <a:endCxn id="33" idx="1"/>
          </p:cNvCxnSpPr>
          <p:nvPr/>
        </p:nvCxnSpPr>
        <p:spPr>
          <a:xfrm>
            <a:off x="5183981" y="2082338"/>
            <a:ext cx="114809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35185" y="2369127"/>
            <a:ext cx="4448796" cy="36576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35184" y="3436864"/>
            <a:ext cx="4553585" cy="569871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332072" y="3436863"/>
            <a:ext cx="4448796" cy="569871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글 번호를 받음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8" name="직선 연결선 37"/>
          <p:cNvCxnSpPr>
            <a:stCxn id="36" idx="3"/>
            <a:endCxn id="37" idx="1"/>
          </p:cNvCxnSpPr>
          <p:nvPr/>
        </p:nvCxnSpPr>
        <p:spPr>
          <a:xfrm flipV="1">
            <a:off x="5288769" y="3721799"/>
            <a:ext cx="1043303" cy="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332070" y="2745755"/>
            <a:ext cx="4448796" cy="36576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글 읽기 창으로 이동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0" name="직선 연결선 39"/>
          <p:cNvCxnSpPr>
            <a:stCxn id="41" idx="3"/>
            <a:endCxn id="39" idx="1"/>
          </p:cNvCxnSpPr>
          <p:nvPr/>
        </p:nvCxnSpPr>
        <p:spPr>
          <a:xfrm>
            <a:off x="5183980" y="2928635"/>
            <a:ext cx="114809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735184" y="2745755"/>
            <a:ext cx="4448796" cy="36576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35182" y="3996373"/>
            <a:ext cx="4553585" cy="417686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332070" y="3996372"/>
            <a:ext cx="4448796" cy="417686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글 번호에 맞는 글 내용을 저장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4" name="직선 연결선 43"/>
          <p:cNvCxnSpPr>
            <a:stCxn id="42" idx="3"/>
            <a:endCxn id="43" idx="1"/>
          </p:cNvCxnSpPr>
          <p:nvPr/>
        </p:nvCxnSpPr>
        <p:spPr>
          <a:xfrm flipV="1">
            <a:off x="5288767" y="4205215"/>
            <a:ext cx="1043303" cy="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735182" y="4431443"/>
            <a:ext cx="4553585" cy="417686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32070" y="4431442"/>
            <a:ext cx="4448796" cy="417686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글 수정 창으로 이동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>
            <a:stCxn id="45" idx="3"/>
            <a:endCxn id="46" idx="1"/>
          </p:cNvCxnSpPr>
          <p:nvPr/>
        </p:nvCxnSpPr>
        <p:spPr>
          <a:xfrm flipV="1">
            <a:off x="5288767" y="4640285"/>
            <a:ext cx="1043303" cy="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957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1613030" y="855874"/>
            <a:ext cx="8803297" cy="73458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800" y="-103918"/>
            <a:ext cx="3466318" cy="1127155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7730" y="758733"/>
            <a:ext cx="307310" cy="319237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62161" y="6374288"/>
            <a:ext cx="274265" cy="265515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340" y="6374288"/>
            <a:ext cx="271535" cy="2655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33551" y="38940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D6DBE"/>
                </a:solidFill>
              </a:rPr>
              <a:t>공지사항 게시글</a:t>
            </a:r>
            <a:endParaRPr lang="ko-KR" altLang="en-US" dirty="0">
              <a:solidFill>
                <a:srgbClr val="5D6DBE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04" y="1642722"/>
            <a:ext cx="6030167" cy="3639058"/>
          </a:xfrm>
          <a:prstGeom prst="rect">
            <a:avLst/>
          </a:prstGeom>
        </p:spPr>
      </p:pic>
      <p:cxnSp>
        <p:nvCxnSpPr>
          <p:cNvPr id="30" name="직선 연결선 29"/>
          <p:cNvCxnSpPr>
            <a:stCxn id="31" idx="3"/>
            <a:endCxn id="32" idx="1"/>
          </p:cNvCxnSpPr>
          <p:nvPr/>
        </p:nvCxnSpPr>
        <p:spPr>
          <a:xfrm>
            <a:off x="6184668" y="2088044"/>
            <a:ext cx="131949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01903" y="1840212"/>
            <a:ext cx="5882765" cy="49566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504165" y="1840212"/>
            <a:ext cx="4448796" cy="49566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글 수정 완료시 </a:t>
            </a:r>
            <a:r>
              <a:rPr lang="en-US" altLang="ko-KR" smtClean="0">
                <a:solidFill>
                  <a:schemeClr val="tx1"/>
                </a:solidFill>
              </a:rPr>
              <a:t>BoardVO </a:t>
            </a:r>
            <a:r>
              <a:rPr lang="ko-KR" altLang="en-US" smtClean="0">
                <a:solidFill>
                  <a:schemeClr val="tx1"/>
                </a:solidFill>
              </a:rPr>
              <a:t>형식으로 저장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62368" y="2564600"/>
            <a:ext cx="4300577" cy="716129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504165" y="2560567"/>
            <a:ext cx="4448796" cy="1165485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BoardVO </a:t>
            </a:r>
            <a:r>
              <a:rPr lang="ko-KR" altLang="en-US" smtClean="0">
                <a:solidFill>
                  <a:schemeClr val="tx1"/>
                </a:solidFill>
              </a:rPr>
              <a:t>형식으로 글을 저장하여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</a:rPr>
              <a:t>boardService.update(boardVO)</a:t>
            </a:r>
            <a:r>
              <a:rPr lang="ko-KR" altLang="en-US" smtClean="0">
                <a:solidFill>
                  <a:schemeClr val="tx1"/>
                </a:solidFill>
              </a:rPr>
              <a:t>를 통해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데이터베이스에 글 수정 요청 후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글 목록 창으로 이동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5" name="직선 연결선 34"/>
          <p:cNvCxnSpPr>
            <a:stCxn id="33" idx="3"/>
            <a:endCxn id="34" idx="1"/>
          </p:cNvCxnSpPr>
          <p:nvPr/>
        </p:nvCxnSpPr>
        <p:spPr>
          <a:xfrm>
            <a:off x="4862945" y="2922665"/>
            <a:ext cx="2641220" cy="22064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00790" y="3638793"/>
            <a:ext cx="5882765" cy="586789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504166" y="3720307"/>
            <a:ext cx="4448796" cy="586789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삭제할 글 번호를 받음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8" name="직선 연결선 37"/>
          <p:cNvCxnSpPr>
            <a:stCxn id="36" idx="3"/>
            <a:endCxn id="37" idx="1"/>
          </p:cNvCxnSpPr>
          <p:nvPr/>
        </p:nvCxnSpPr>
        <p:spPr>
          <a:xfrm>
            <a:off x="6183555" y="3932188"/>
            <a:ext cx="1320611" cy="81514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62368" y="4354346"/>
            <a:ext cx="4300577" cy="785035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504165" y="4354346"/>
            <a:ext cx="4448796" cy="785035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boardService.update(boardVO)</a:t>
            </a:r>
            <a:r>
              <a:rPr lang="ko-KR" altLang="en-US" smtClean="0">
                <a:solidFill>
                  <a:schemeClr val="tx1"/>
                </a:solidFill>
              </a:rPr>
              <a:t>를 통해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데이터베이스에 글 삭제 요청 후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글 목록 창으로 이동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1" name="직선 연결선 40"/>
          <p:cNvCxnSpPr>
            <a:stCxn id="39" idx="3"/>
            <a:endCxn id="40" idx="1"/>
          </p:cNvCxnSpPr>
          <p:nvPr/>
        </p:nvCxnSpPr>
        <p:spPr>
          <a:xfrm>
            <a:off x="4862945" y="4746864"/>
            <a:ext cx="264122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83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1613030" y="855874"/>
            <a:ext cx="8803297" cy="73458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800" y="-103918"/>
            <a:ext cx="3466318" cy="1127155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7730" y="758733"/>
            <a:ext cx="307310" cy="319237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62161" y="6374288"/>
            <a:ext cx="274265" cy="265515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340" y="6374288"/>
            <a:ext cx="271535" cy="2655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33551" y="38940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D6DBE"/>
                </a:solidFill>
              </a:rPr>
              <a:t>공지사항 댓글</a:t>
            </a:r>
            <a:endParaRPr lang="ko-KR" altLang="en-US" dirty="0">
              <a:solidFill>
                <a:srgbClr val="5D6DBE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61" y="1902483"/>
            <a:ext cx="5753903" cy="2562583"/>
          </a:xfrm>
          <a:prstGeom prst="rect">
            <a:avLst/>
          </a:prstGeom>
        </p:spPr>
      </p:pic>
      <p:cxnSp>
        <p:nvCxnSpPr>
          <p:cNvPr id="23" name="직선 연결선 22"/>
          <p:cNvCxnSpPr>
            <a:stCxn id="25" idx="3"/>
            <a:endCxn id="26" idx="1"/>
          </p:cNvCxnSpPr>
          <p:nvPr/>
        </p:nvCxnSpPr>
        <p:spPr>
          <a:xfrm flipV="1">
            <a:off x="5852159" y="2192664"/>
            <a:ext cx="464467" cy="10423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045176" y="3011932"/>
            <a:ext cx="4374722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4160" y="2099972"/>
            <a:ext cx="5367999" cy="393845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316626" y="1891510"/>
            <a:ext cx="4464242" cy="602308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댓글 입력시 댓글 데이터를 </a:t>
            </a:r>
            <a:r>
              <a:rPr lang="en-US" altLang="ko-KR" smtClean="0">
                <a:solidFill>
                  <a:schemeClr val="tx1"/>
                </a:solidFill>
              </a:rPr>
              <a:t>replyVO </a:t>
            </a:r>
            <a:r>
              <a:rPr lang="ko-KR" altLang="en-US" smtClean="0">
                <a:solidFill>
                  <a:schemeClr val="tx1"/>
                </a:solidFill>
              </a:rPr>
              <a:t>형식으로 받음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45175" y="3566657"/>
            <a:ext cx="5089617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316625" y="3566657"/>
            <a:ext cx="4464243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댓글 입력 실패시 오류 메시지 반환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16625" y="2665659"/>
            <a:ext cx="4464243" cy="86093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replyService.addReply(replyVO)</a:t>
            </a:r>
            <a:r>
              <a:rPr lang="ko-KR" altLang="en-US" smtClean="0">
                <a:solidFill>
                  <a:schemeClr val="tx1"/>
                </a:solidFill>
              </a:rPr>
              <a:t>를 통해 댓글을 입력하고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댓글 입력 성공시 성공 메시지 반환 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3" name="직선 연결선 42"/>
          <p:cNvCxnSpPr>
            <a:stCxn id="24" idx="3"/>
            <a:endCxn id="42" idx="1"/>
          </p:cNvCxnSpPr>
          <p:nvPr/>
        </p:nvCxnSpPr>
        <p:spPr>
          <a:xfrm flipV="1">
            <a:off x="5419898" y="3096124"/>
            <a:ext cx="896727" cy="8765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27" idx="3"/>
            <a:endCxn id="28" idx="1"/>
          </p:cNvCxnSpPr>
          <p:nvPr/>
        </p:nvCxnSpPr>
        <p:spPr>
          <a:xfrm>
            <a:off x="6134792" y="3738499"/>
            <a:ext cx="181833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37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1613030" y="855874"/>
            <a:ext cx="8803297" cy="73458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800" y="-103918"/>
            <a:ext cx="3466318" cy="1127155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7730" y="758733"/>
            <a:ext cx="307310" cy="319237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62161" y="6374288"/>
            <a:ext cx="274265" cy="265515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340" y="6374288"/>
            <a:ext cx="271535" cy="2655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33551" y="38940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D6DBE"/>
                </a:solidFill>
              </a:rPr>
              <a:t>공지사항 댓글</a:t>
            </a:r>
            <a:endParaRPr lang="ko-KR" altLang="en-US" dirty="0">
              <a:solidFill>
                <a:srgbClr val="5D6DBE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48" y="1983029"/>
            <a:ext cx="6363588" cy="221010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290351" y="2179534"/>
            <a:ext cx="4646075" cy="36674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댓글 목록을 받음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20" idx="3"/>
            <a:endCxn id="10" idx="1"/>
          </p:cNvCxnSpPr>
          <p:nvPr/>
        </p:nvCxnSpPr>
        <p:spPr>
          <a:xfrm flipV="1">
            <a:off x="6434140" y="2362906"/>
            <a:ext cx="856211" cy="984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54816" y="2720400"/>
            <a:ext cx="5438750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0848" y="2180518"/>
            <a:ext cx="6163292" cy="36674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23594" y="3263498"/>
            <a:ext cx="4014503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290351" y="2720399"/>
            <a:ext cx="4646075" cy="539205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replyService.list(</a:t>
            </a:r>
            <a:r>
              <a:rPr lang="en-US" altLang="ko-KR" err="1" smtClean="0">
                <a:solidFill>
                  <a:schemeClr val="tx1"/>
                </a:solidFill>
              </a:rPr>
              <a:t>nb_no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r>
              <a:rPr lang="ko-KR" altLang="en-US" smtClean="0">
                <a:solidFill>
                  <a:schemeClr val="tx1"/>
                </a:solidFill>
              </a:rPr>
              <a:t>를 통해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댓글을 불러오고 성공시 성공 메시지 반환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290351" y="3263498"/>
            <a:ext cx="4646075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댓글 불러오기 실패시 오류 메시지 반환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12" idx="3"/>
            <a:endCxn id="22" idx="1"/>
          </p:cNvCxnSpPr>
          <p:nvPr/>
        </p:nvCxnSpPr>
        <p:spPr>
          <a:xfrm>
            <a:off x="5993566" y="2892242"/>
            <a:ext cx="1296785" cy="9776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1" idx="3"/>
            <a:endCxn id="23" idx="1"/>
          </p:cNvCxnSpPr>
          <p:nvPr/>
        </p:nvCxnSpPr>
        <p:spPr>
          <a:xfrm>
            <a:off x="4838097" y="3435340"/>
            <a:ext cx="2452254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87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1613030" y="855874"/>
            <a:ext cx="8803297" cy="73458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800" y="-103918"/>
            <a:ext cx="3466318" cy="1127155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7730" y="758733"/>
            <a:ext cx="307310" cy="319237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62161" y="6374288"/>
            <a:ext cx="274265" cy="265515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340" y="6374288"/>
            <a:ext cx="271535" cy="2655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33551" y="38940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D6DBE"/>
                </a:solidFill>
              </a:rPr>
              <a:t>공지사항 댓글</a:t>
            </a:r>
            <a:endParaRPr lang="ko-KR" altLang="en-US" dirty="0">
              <a:solidFill>
                <a:srgbClr val="5D6DBE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" y="1889124"/>
            <a:ext cx="8202170" cy="255305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437419" y="2098468"/>
            <a:ext cx="3577756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댓글 번호로 댓글 내용을 받음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20" idx="3"/>
            <a:endCxn id="10" idx="1"/>
          </p:cNvCxnSpPr>
          <p:nvPr/>
        </p:nvCxnSpPr>
        <p:spPr>
          <a:xfrm>
            <a:off x="8121534" y="2270310"/>
            <a:ext cx="31588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96042" y="2821968"/>
            <a:ext cx="4358096" cy="550686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6377" y="2098468"/>
            <a:ext cx="8005157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96043" y="3590062"/>
            <a:ext cx="5147804" cy="36933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69100" y="2749200"/>
            <a:ext cx="4646075" cy="62345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replyService.update(replyVO)</a:t>
            </a:r>
            <a:r>
              <a:rPr lang="ko-KR" altLang="en-US" smtClean="0">
                <a:solidFill>
                  <a:schemeClr val="tx1"/>
                </a:solidFill>
              </a:rPr>
              <a:t>를 통해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댓글을 수정하고 성공시 성공 메시지 반환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369099" y="3586596"/>
            <a:ext cx="4646075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댓글 수정 실패시 오류 메시지 반환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12" idx="3"/>
            <a:endCxn id="22" idx="1"/>
          </p:cNvCxnSpPr>
          <p:nvPr/>
        </p:nvCxnSpPr>
        <p:spPr>
          <a:xfrm flipV="1">
            <a:off x="5054138" y="3060927"/>
            <a:ext cx="2314962" cy="36384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1" idx="3"/>
            <a:endCxn id="23" idx="1"/>
          </p:cNvCxnSpPr>
          <p:nvPr/>
        </p:nvCxnSpPr>
        <p:spPr>
          <a:xfrm flipV="1">
            <a:off x="5843847" y="3758438"/>
            <a:ext cx="1525252" cy="1629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71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1613030" y="855874"/>
            <a:ext cx="8803297" cy="73458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800" y="-103918"/>
            <a:ext cx="3466318" cy="1127155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7730" y="758733"/>
            <a:ext cx="307310" cy="319237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62161" y="6374288"/>
            <a:ext cx="274265" cy="265515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340" y="6374288"/>
            <a:ext cx="271535" cy="2655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33551" y="38940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D6DBE"/>
                </a:solidFill>
              </a:rPr>
              <a:t>공지사항 댓글</a:t>
            </a:r>
            <a:endParaRPr lang="ko-KR" altLang="en-US" dirty="0">
              <a:solidFill>
                <a:srgbClr val="5D6DBE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40" y="1889124"/>
            <a:ext cx="5744377" cy="239110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313517" y="2085836"/>
            <a:ext cx="3577756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삭제할 댓글 번호를 받음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98562" y="2809336"/>
            <a:ext cx="4297681" cy="35949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43340" y="2085836"/>
            <a:ext cx="5376605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8562" y="3360021"/>
            <a:ext cx="5147804" cy="36933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45198" y="2736568"/>
            <a:ext cx="4646075" cy="62345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replyService.removeReply(nr_no)</a:t>
            </a:r>
            <a:r>
              <a:rPr lang="ko-KR" altLang="en-US" smtClean="0">
                <a:solidFill>
                  <a:schemeClr val="tx1"/>
                </a:solidFill>
              </a:rPr>
              <a:t>를 통해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댓글을 수정하고 성공시 성공 메시지 반환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245197" y="3573964"/>
            <a:ext cx="4646075" cy="3436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댓글 수정 실패시 오류 메시지 반환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>
            <a:stCxn id="11" idx="3"/>
            <a:endCxn id="21" idx="1"/>
          </p:cNvCxnSpPr>
          <p:nvPr/>
        </p:nvCxnSpPr>
        <p:spPr>
          <a:xfrm>
            <a:off x="5196243" y="2989083"/>
            <a:ext cx="2048955" cy="5921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0" idx="3"/>
            <a:endCxn id="22" idx="1"/>
          </p:cNvCxnSpPr>
          <p:nvPr/>
        </p:nvCxnSpPr>
        <p:spPr>
          <a:xfrm>
            <a:off x="6046366" y="3544687"/>
            <a:ext cx="1198831" cy="201119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2" idx="3"/>
            <a:endCxn id="10" idx="1"/>
          </p:cNvCxnSpPr>
          <p:nvPr/>
        </p:nvCxnSpPr>
        <p:spPr>
          <a:xfrm>
            <a:off x="5719945" y="2257678"/>
            <a:ext cx="259357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640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1613030" y="855874"/>
            <a:ext cx="8803297" cy="73458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800" y="-103918"/>
            <a:ext cx="3466318" cy="1127155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7730" y="758733"/>
            <a:ext cx="307310" cy="319237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62161" y="6374288"/>
            <a:ext cx="274265" cy="265515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340" y="6374288"/>
            <a:ext cx="271535" cy="2655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33551" y="38940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D6DBE"/>
                </a:solidFill>
              </a:rPr>
              <a:t>공지사항 댓글</a:t>
            </a:r>
            <a:endParaRPr lang="ko-KR" altLang="en-US" dirty="0">
              <a:solidFill>
                <a:srgbClr val="5D6DBE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5" y="1067200"/>
            <a:ext cx="6697010" cy="547763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263097" y="1213657"/>
            <a:ext cx="4448796" cy="73983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댓글 번호</a:t>
            </a:r>
            <a:r>
              <a:rPr lang="en-US" altLang="ko-KR" smtClean="0">
                <a:solidFill>
                  <a:schemeClr val="tx1"/>
                </a:solidFill>
              </a:rPr>
              <a:t>,</a:t>
            </a:r>
            <a:r>
              <a:rPr lang="ko-KR" altLang="en-US" smtClean="0">
                <a:solidFill>
                  <a:schemeClr val="tx1"/>
                </a:solidFill>
              </a:rPr>
              <a:t>페이지</a:t>
            </a:r>
            <a:r>
              <a:rPr lang="en-US" altLang="ko-KR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페이지를 나누는 클래스를 받음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20" idx="3"/>
            <a:endCxn id="10" idx="1"/>
          </p:cNvCxnSpPr>
          <p:nvPr/>
        </p:nvCxnSpPr>
        <p:spPr>
          <a:xfrm>
            <a:off x="6884185" y="1583574"/>
            <a:ext cx="37891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263097" y="3076110"/>
            <a:ext cx="4448796" cy="722806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댓글 수를 세서 필요한 페이지 수를 계산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7175" y="1213657"/>
            <a:ext cx="6697010" cy="73983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1961" y="2319650"/>
            <a:ext cx="2179181" cy="39030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263097" y="2319650"/>
            <a:ext cx="4448796" cy="39030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페이지를 출력하고 클래스에 저장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>
            <a:stCxn id="21" idx="3"/>
            <a:endCxn id="22" idx="1"/>
          </p:cNvCxnSpPr>
          <p:nvPr/>
        </p:nvCxnSpPr>
        <p:spPr>
          <a:xfrm>
            <a:off x="2901142" y="2514800"/>
            <a:ext cx="436195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62901" y="3076110"/>
            <a:ext cx="3701034" cy="722806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>
            <a:stCxn id="24" idx="3"/>
            <a:endCxn id="12" idx="1"/>
          </p:cNvCxnSpPr>
          <p:nvPr/>
        </p:nvCxnSpPr>
        <p:spPr>
          <a:xfrm>
            <a:off x="4463935" y="3437513"/>
            <a:ext cx="279916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263097" y="3965170"/>
            <a:ext cx="4448796" cy="929805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현재 페이지에 들어갈 댓글을 분할해서 저장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21961" y="3965171"/>
            <a:ext cx="5594664" cy="929805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>
            <a:stCxn id="27" idx="3"/>
            <a:endCxn id="26" idx="1"/>
          </p:cNvCxnSpPr>
          <p:nvPr/>
        </p:nvCxnSpPr>
        <p:spPr>
          <a:xfrm flipV="1">
            <a:off x="6316625" y="4430073"/>
            <a:ext cx="946472" cy="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21961" y="5054137"/>
            <a:ext cx="5594664" cy="929805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263097" y="5054136"/>
            <a:ext cx="4448796" cy="929805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상단 작업 성공시 성공 메시지를 반환</a:t>
            </a:r>
            <a:r>
              <a:rPr lang="en-US" altLang="ko-KR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실패시 실패 메시지 반환 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>
            <a:stCxn id="29" idx="3"/>
            <a:endCxn id="30" idx="1"/>
          </p:cNvCxnSpPr>
          <p:nvPr/>
        </p:nvCxnSpPr>
        <p:spPr>
          <a:xfrm flipV="1">
            <a:off x="6316625" y="5519039"/>
            <a:ext cx="946472" cy="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523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477</Words>
  <Application>Microsoft Office PowerPoint</Application>
  <PresentationFormat>와이드스크린</PresentationFormat>
  <Paragraphs>107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</dc:creator>
  <cp:lastModifiedBy>505</cp:lastModifiedBy>
  <cp:revision>61</cp:revision>
  <dcterms:created xsi:type="dcterms:W3CDTF">2022-08-26T07:29:22Z</dcterms:created>
  <dcterms:modified xsi:type="dcterms:W3CDTF">2022-08-29T06:20:52Z</dcterms:modified>
</cp:coreProperties>
</file>