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  <p:sldId id="279" r:id="rId5"/>
    <p:sldId id="281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6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8" y="1077970"/>
            <a:ext cx="4448796" cy="252447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43148" y="1618297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44737" y="1624520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3"/>
            <a:endCxn id="21" idx="1"/>
          </p:cNvCxnSpPr>
          <p:nvPr/>
        </p:nvCxnSpPr>
        <p:spPr>
          <a:xfrm>
            <a:off x="5191944" y="1790139"/>
            <a:ext cx="1552793" cy="622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36865" y="1961981"/>
            <a:ext cx="4155079" cy="9393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44737" y="1968204"/>
            <a:ext cx="4448796" cy="9393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Criteria(</a:t>
            </a:r>
            <a:r>
              <a:rPr lang="ko-KR" altLang="en-US" smtClean="0">
                <a:solidFill>
                  <a:schemeClr val="tx1"/>
                </a:solidFill>
              </a:rPr>
              <a:t>페이지 번호를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를 이용하여 글을 </a:t>
            </a: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개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기본 설정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단위로 나눠서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3" idx="3"/>
            <a:endCxn id="24" idx="1"/>
          </p:cNvCxnSpPr>
          <p:nvPr/>
        </p:nvCxnSpPr>
        <p:spPr>
          <a:xfrm>
            <a:off x="5191944" y="2431650"/>
            <a:ext cx="1552793" cy="622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36864" y="3073160"/>
            <a:ext cx="4156561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46219" y="3079383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3"/>
            <a:endCxn id="27" idx="1"/>
          </p:cNvCxnSpPr>
          <p:nvPr/>
        </p:nvCxnSpPr>
        <p:spPr>
          <a:xfrm>
            <a:off x="5193425" y="3245002"/>
            <a:ext cx="1552794" cy="622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0" y="3588685"/>
            <a:ext cx="6001588" cy="27245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744737" y="5361575"/>
            <a:ext cx="4448797" cy="11491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boardService.write(boardVO)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입력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3150" y="3786174"/>
            <a:ext cx="4510940" cy="53430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44738" y="3786174"/>
            <a:ext cx="4448796" cy="53430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공지사항 글 쓰기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1" idx="3"/>
            <a:endCxn id="32" idx="1"/>
          </p:cNvCxnSpPr>
          <p:nvPr/>
        </p:nvCxnSpPr>
        <p:spPr>
          <a:xfrm>
            <a:off x="5254090" y="4053326"/>
            <a:ext cx="149064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36864" y="5361575"/>
            <a:ext cx="4283281" cy="80119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4" idx="3"/>
            <a:endCxn id="30" idx="1"/>
          </p:cNvCxnSpPr>
          <p:nvPr/>
        </p:nvCxnSpPr>
        <p:spPr>
          <a:xfrm>
            <a:off x="5320145" y="5762173"/>
            <a:ext cx="1424592" cy="173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3148" y="4685563"/>
            <a:ext cx="5863687" cy="52556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44737" y="4685563"/>
            <a:ext cx="4448797" cy="52556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입력시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>
            <a:off x="6606835" y="4948347"/>
            <a:ext cx="13790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8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" y="1646820"/>
            <a:ext cx="4553585" cy="324847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332071" y="2369127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읽을 글 번호를 같이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5" idx="3"/>
            <a:endCxn id="30" idx="1"/>
          </p:cNvCxnSpPr>
          <p:nvPr/>
        </p:nvCxnSpPr>
        <p:spPr>
          <a:xfrm>
            <a:off x="5183981" y="2552007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5185" y="1795549"/>
            <a:ext cx="4448796" cy="57357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32071" y="1795548"/>
            <a:ext cx="4448796" cy="57357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32" idx="3"/>
            <a:endCxn id="33" idx="1"/>
          </p:cNvCxnSpPr>
          <p:nvPr/>
        </p:nvCxnSpPr>
        <p:spPr>
          <a:xfrm>
            <a:off x="5183981" y="2082338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5185" y="2369127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184" y="3436864"/>
            <a:ext cx="4553585" cy="5698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32072" y="3436863"/>
            <a:ext cx="4448796" cy="5698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 flipV="1">
            <a:off x="5288769" y="3721799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2070" y="2745755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읽기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41" idx="3"/>
            <a:endCxn id="39" idx="1"/>
          </p:cNvCxnSpPr>
          <p:nvPr/>
        </p:nvCxnSpPr>
        <p:spPr>
          <a:xfrm>
            <a:off x="5183980" y="2928635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35184" y="2745755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5182" y="3996373"/>
            <a:ext cx="4553585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2070" y="3996372"/>
            <a:ext cx="4448796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번호에 맞는 글 내용을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42" idx="3"/>
            <a:endCxn id="43" idx="1"/>
          </p:cNvCxnSpPr>
          <p:nvPr/>
        </p:nvCxnSpPr>
        <p:spPr>
          <a:xfrm flipV="1">
            <a:off x="5288767" y="4205215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35182" y="4431443"/>
            <a:ext cx="4553585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32070" y="4431442"/>
            <a:ext cx="4448796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45" idx="3"/>
            <a:endCxn id="46" idx="1"/>
          </p:cNvCxnSpPr>
          <p:nvPr/>
        </p:nvCxnSpPr>
        <p:spPr>
          <a:xfrm flipV="1">
            <a:off x="5288767" y="4640285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5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" y="1642722"/>
            <a:ext cx="6030167" cy="3639058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31" idx="3"/>
            <a:endCxn id="32" idx="1"/>
          </p:cNvCxnSpPr>
          <p:nvPr/>
        </p:nvCxnSpPr>
        <p:spPr>
          <a:xfrm>
            <a:off x="6184668" y="2088044"/>
            <a:ext cx="131949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1903" y="1840212"/>
            <a:ext cx="5882765" cy="495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04165" y="1840212"/>
            <a:ext cx="4448796" cy="495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완료시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2368" y="2564600"/>
            <a:ext cx="4300577" cy="7161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04165" y="2560567"/>
            <a:ext cx="4448796" cy="116548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수정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3" idx="3"/>
            <a:endCxn id="34" idx="1"/>
          </p:cNvCxnSpPr>
          <p:nvPr/>
        </p:nvCxnSpPr>
        <p:spPr>
          <a:xfrm>
            <a:off x="4862945" y="2922665"/>
            <a:ext cx="2641220" cy="2206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00790" y="3638793"/>
            <a:ext cx="5882765" cy="58678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166" y="3720307"/>
            <a:ext cx="4448796" cy="58678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>
            <a:off x="6183555" y="3932188"/>
            <a:ext cx="1320611" cy="8151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2368" y="4354346"/>
            <a:ext cx="4300577" cy="78503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04165" y="4354346"/>
            <a:ext cx="4448796" cy="78503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삭제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39" idx="3"/>
            <a:endCxn id="40" idx="1"/>
          </p:cNvCxnSpPr>
          <p:nvPr/>
        </p:nvCxnSpPr>
        <p:spPr>
          <a:xfrm>
            <a:off x="4862945" y="4746864"/>
            <a:ext cx="264122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3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0" y="1278211"/>
            <a:ext cx="5753903" cy="2562583"/>
          </a:xfrm>
          <a:prstGeom prst="rect">
            <a:avLst/>
          </a:prstGeom>
        </p:spPr>
      </p:pic>
      <p:cxnSp>
        <p:nvCxnSpPr>
          <p:cNvPr id="23" name="직선 연결선 22"/>
          <p:cNvCxnSpPr>
            <a:stCxn id="25" idx="3"/>
            <a:endCxn id="26" idx="1"/>
          </p:cNvCxnSpPr>
          <p:nvPr/>
        </p:nvCxnSpPr>
        <p:spPr>
          <a:xfrm flipV="1">
            <a:off x="5711338" y="1669148"/>
            <a:ext cx="1348041" cy="347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04355" y="2387660"/>
            <a:ext cx="4374722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339" y="1475700"/>
            <a:ext cx="5367999" cy="3938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59379" y="1367994"/>
            <a:ext cx="4464242" cy="60230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입력시 댓글 데이터를 </a:t>
            </a:r>
            <a:r>
              <a:rPr lang="en-US" altLang="ko-KR" smtClean="0">
                <a:solidFill>
                  <a:schemeClr val="tx1"/>
                </a:solidFill>
              </a:rPr>
              <a:t>replyVO </a:t>
            </a:r>
            <a:r>
              <a:rPr lang="ko-KR" altLang="en-US" smtClean="0">
                <a:solidFill>
                  <a:schemeClr val="tx1"/>
                </a:solidFill>
              </a:rPr>
              <a:t>형식으로 받음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4354" y="2942385"/>
            <a:ext cx="5089617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9378" y="2942385"/>
            <a:ext cx="4464243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59378" y="2041387"/>
            <a:ext cx="4464243" cy="8609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replyService.addReply(replyVO)</a:t>
            </a:r>
            <a:r>
              <a:rPr lang="ko-KR" altLang="en-US" dirty="0" smtClean="0">
                <a:solidFill>
                  <a:schemeClr val="tx1"/>
                </a:solidFill>
              </a:rPr>
              <a:t>를 통해 댓글을 입력하고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입력 성공시 성공 메시지 반환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24" idx="3"/>
            <a:endCxn id="42" idx="1"/>
          </p:cNvCxnSpPr>
          <p:nvPr/>
        </p:nvCxnSpPr>
        <p:spPr>
          <a:xfrm flipV="1">
            <a:off x="5279077" y="2471852"/>
            <a:ext cx="1780301" cy="8765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7" idx="3"/>
            <a:endCxn id="28" idx="1"/>
          </p:cNvCxnSpPr>
          <p:nvPr/>
        </p:nvCxnSpPr>
        <p:spPr>
          <a:xfrm>
            <a:off x="5993971" y="3114227"/>
            <a:ext cx="106540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0" y="4089627"/>
            <a:ext cx="6363588" cy="22101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059378" y="4287116"/>
            <a:ext cx="4646075" cy="36674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목록을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31" idx="3"/>
            <a:endCxn id="21" idx="1"/>
          </p:cNvCxnSpPr>
          <p:nvPr/>
        </p:nvCxnSpPr>
        <p:spPr>
          <a:xfrm>
            <a:off x="6506632" y="4470488"/>
            <a:ext cx="55274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7308" y="4826998"/>
            <a:ext cx="5438750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340" y="4287116"/>
            <a:ext cx="6163292" cy="36674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6086" y="5370096"/>
            <a:ext cx="4014503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9378" y="4729237"/>
            <a:ext cx="4646075" cy="5392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replyService.list(nb_no)</a:t>
            </a:r>
            <a:r>
              <a:rPr lang="ko-KR" altLang="en-US" dirty="0" smtClean="0">
                <a:solidFill>
                  <a:schemeClr val="tx1"/>
                </a:solidFill>
              </a:rPr>
              <a:t>를 통해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댓글을 불러오고 성공시 성공 메시지 반환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9378" y="5371080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불러오기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0" idx="3"/>
            <a:endCxn id="33" idx="1"/>
          </p:cNvCxnSpPr>
          <p:nvPr/>
        </p:nvCxnSpPr>
        <p:spPr>
          <a:xfrm>
            <a:off x="6066058" y="4998840"/>
            <a:ext cx="99332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3"/>
            <a:endCxn id="34" idx="1"/>
          </p:cNvCxnSpPr>
          <p:nvPr/>
        </p:nvCxnSpPr>
        <p:spPr>
          <a:xfrm>
            <a:off x="4910589" y="5541938"/>
            <a:ext cx="2148789" cy="98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" y="1120378"/>
            <a:ext cx="8202170" cy="2553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58670" y="1329722"/>
            <a:ext cx="357775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번호로 댓글 내용을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0" idx="3"/>
            <a:endCxn id="10" idx="1"/>
          </p:cNvCxnSpPr>
          <p:nvPr/>
        </p:nvCxnSpPr>
        <p:spPr>
          <a:xfrm>
            <a:off x="8042785" y="1501564"/>
            <a:ext cx="315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7293" y="2053222"/>
            <a:ext cx="4358096" cy="550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628" y="1329722"/>
            <a:ext cx="8005157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294" y="2821316"/>
            <a:ext cx="514780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90348" y="2015946"/>
            <a:ext cx="4646075" cy="62345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replyService.update(replyVO)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90350" y="2817850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2" idx="3"/>
            <a:endCxn id="22" idx="1"/>
          </p:cNvCxnSpPr>
          <p:nvPr/>
        </p:nvCxnSpPr>
        <p:spPr>
          <a:xfrm flipV="1">
            <a:off x="4975389" y="2327673"/>
            <a:ext cx="2314959" cy="89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3"/>
            <a:endCxn id="23" idx="1"/>
          </p:cNvCxnSpPr>
          <p:nvPr/>
        </p:nvCxnSpPr>
        <p:spPr>
          <a:xfrm flipV="1">
            <a:off x="5765098" y="2989692"/>
            <a:ext cx="1525252" cy="1629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8" y="3822661"/>
            <a:ext cx="5744377" cy="239110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358668" y="4019373"/>
            <a:ext cx="357775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댓글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9450" y="4742873"/>
            <a:ext cx="4297681" cy="3594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228" y="4019373"/>
            <a:ext cx="537660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9450" y="5293558"/>
            <a:ext cx="514780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90349" y="4613001"/>
            <a:ext cx="4646075" cy="62345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replyService.removeReply(nr_no)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90349" y="5306382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8" idx="3"/>
            <a:endCxn id="31" idx="1"/>
          </p:cNvCxnSpPr>
          <p:nvPr/>
        </p:nvCxnSpPr>
        <p:spPr>
          <a:xfrm>
            <a:off x="4967131" y="4922620"/>
            <a:ext cx="2323218" cy="21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0" idx="3"/>
            <a:endCxn id="32" idx="1"/>
          </p:cNvCxnSpPr>
          <p:nvPr/>
        </p:nvCxnSpPr>
        <p:spPr>
          <a:xfrm>
            <a:off x="5817254" y="5478224"/>
            <a:ext cx="14730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3"/>
            <a:endCxn id="27" idx="1"/>
          </p:cNvCxnSpPr>
          <p:nvPr/>
        </p:nvCxnSpPr>
        <p:spPr>
          <a:xfrm>
            <a:off x="5490833" y="4191215"/>
            <a:ext cx="28678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1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" y="1067200"/>
            <a:ext cx="6697010" cy="5477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63097" y="1213657"/>
            <a:ext cx="4448796" cy="7398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나누는 클래스를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0" idx="3"/>
            <a:endCxn id="10" idx="1"/>
          </p:cNvCxnSpPr>
          <p:nvPr/>
        </p:nvCxnSpPr>
        <p:spPr>
          <a:xfrm>
            <a:off x="6884185" y="1583574"/>
            <a:ext cx="3789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63097" y="3076110"/>
            <a:ext cx="4448796" cy="72280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수를 세서 필요한 페이지 수를 계산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75" y="1213657"/>
            <a:ext cx="6697010" cy="7398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961" y="2319650"/>
            <a:ext cx="2179181" cy="3903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3097" y="2319650"/>
            <a:ext cx="4448796" cy="3903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출력하고 클래스에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1" idx="3"/>
            <a:endCxn id="22" idx="1"/>
          </p:cNvCxnSpPr>
          <p:nvPr/>
        </p:nvCxnSpPr>
        <p:spPr>
          <a:xfrm>
            <a:off x="2901142" y="2514800"/>
            <a:ext cx="436195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901" y="3076110"/>
            <a:ext cx="3701034" cy="72280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3"/>
            <a:endCxn id="12" idx="1"/>
          </p:cNvCxnSpPr>
          <p:nvPr/>
        </p:nvCxnSpPr>
        <p:spPr>
          <a:xfrm>
            <a:off x="4463935" y="3437513"/>
            <a:ext cx="279916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63097" y="3965170"/>
            <a:ext cx="4448796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현재 페이지에 들어갈 댓글을 분할해서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1961" y="3965171"/>
            <a:ext cx="5594664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7" idx="3"/>
            <a:endCxn id="26" idx="1"/>
          </p:cNvCxnSpPr>
          <p:nvPr/>
        </p:nvCxnSpPr>
        <p:spPr>
          <a:xfrm flipV="1">
            <a:off x="6316625" y="4430073"/>
            <a:ext cx="946472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21961" y="5054137"/>
            <a:ext cx="3741974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63097" y="5054136"/>
            <a:ext cx="4448796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상단 작업 성공시 성공 메시지를 반환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실패시 실패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3"/>
            <a:endCxn id="30" idx="1"/>
          </p:cNvCxnSpPr>
          <p:nvPr/>
        </p:nvCxnSpPr>
        <p:spPr>
          <a:xfrm flipV="1">
            <a:off x="4463935" y="5519039"/>
            <a:ext cx="2799162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2" y="2037762"/>
            <a:ext cx="6716062" cy="29150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99982" y="2037762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UtilVO(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1" idx="3"/>
            <a:endCxn id="10" idx="1"/>
          </p:cNvCxnSpPr>
          <p:nvPr/>
        </p:nvCxnSpPr>
        <p:spPr>
          <a:xfrm>
            <a:off x="5352746" y="2209604"/>
            <a:ext cx="194723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99982" y="2573553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</a:t>
            </a:r>
            <a:r>
              <a:rPr lang="ko-KR" altLang="en-US" smtClean="0">
                <a:solidFill>
                  <a:schemeClr val="tx1"/>
                </a:solidFill>
              </a:rPr>
              <a:t>에 현재 페이지와 글 목록을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5" idx="3"/>
            <a:endCxn id="24" idx="1"/>
          </p:cNvCxnSpPr>
          <p:nvPr/>
        </p:nvCxnSpPr>
        <p:spPr>
          <a:xfrm>
            <a:off x="4995298" y="3453027"/>
            <a:ext cx="230468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1982" y="2037762"/>
            <a:ext cx="507076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2966" y="2573553"/>
            <a:ext cx="6405078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2" idx="3"/>
            <a:endCxn id="12" idx="1"/>
          </p:cNvCxnSpPr>
          <p:nvPr/>
        </p:nvCxnSpPr>
        <p:spPr>
          <a:xfrm>
            <a:off x="6998044" y="2745395"/>
            <a:ext cx="30193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99982" y="3281185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쓰기 창으로 이동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982" y="3281185"/>
            <a:ext cx="471331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99982" y="3859239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데이터를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1982" y="3832902"/>
            <a:ext cx="507076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99982" y="4230104"/>
            <a:ext cx="4636444" cy="6378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postService.register(postVO)</a:t>
            </a:r>
            <a:r>
              <a:rPr lang="ko-KR" altLang="en-US" smtClean="0">
                <a:solidFill>
                  <a:schemeClr val="tx1"/>
                </a:solidFill>
              </a:rPr>
              <a:t>를 통해 글을 입력 받고 </a:t>
            </a:r>
            <a:r>
              <a:rPr lang="en-US" altLang="ko-KR" smtClean="0">
                <a:solidFill>
                  <a:schemeClr val="tx1"/>
                </a:solidFill>
              </a:rPr>
              <a:t>qna/list </a:t>
            </a:r>
            <a:r>
              <a:rPr lang="ko-KR" altLang="en-US" smtClean="0">
                <a:solidFill>
                  <a:schemeClr val="tx1"/>
                </a:solidFill>
              </a:rPr>
              <a:t>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>
            <a:off x="5352746" y="4004744"/>
            <a:ext cx="1947236" cy="2633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2966" y="4377167"/>
            <a:ext cx="212464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0" idx="3"/>
            <a:endCxn id="28" idx="1"/>
          </p:cNvCxnSpPr>
          <p:nvPr/>
        </p:nvCxnSpPr>
        <p:spPr>
          <a:xfrm>
            <a:off x="2717611" y="4549009"/>
            <a:ext cx="458237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1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" y="1023237"/>
            <a:ext cx="7497221" cy="29150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93805" y="1049406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2" idx="3"/>
            <a:endCxn id="12" idx="1"/>
          </p:cNvCxnSpPr>
          <p:nvPr/>
        </p:nvCxnSpPr>
        <p:spPr>
          <a:xfrm>
            <a:off x="4463934" y="1687576"/>
            <a:ext cx="3129870" cy="8069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93804" y="1446886"/>
            <a:ext cx="4448796" cy="64277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번호로 글 내용물을 불러와서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화면에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5" idx="3"/>
            <a:endCxn id="26" idx="1"/>
          </p:cNvCxnSpPr>
          <p:nvPr/>
        </p:nvCxnSpPr>
        <p:spPr>
          <a:xfrm flipV="1">
            <a:off x="4106487" y="3226289"/>
            <a:ext cx="3487315" cy="51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6583" y="1049406"/>
            <a:ext cx="7497221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4503" y="1544010"/>
            <a:ext cx="4099431" cy="2871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93804" y="2131787"/>
            <a:ext cx="4448796" cy="3824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내용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83" y="2131788"/>
            <a:ext cx="7497220" cy="3824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4503" y="2686547"/>
            <a:ext cx="3741984" cy="10897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93802" y="2681402"/>
            <a:ext cx="4448797" cy="10897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postService.modify(postVO)</a:t>
            </a:r>
            <a:r>
              <a:rPr lang="ko-KR" altLang="en-US" smtClean="0">
                <a:solidFill>
                  <a:schemeClr val="tx1"/>
                </a:solidFill>
              </a:rPr>
              <a:t>로 글 내용을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수정하고 저장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글 목록 페이지를 불러와 글 목록으로 이동 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" y="4232780"/>
            <a:ext cx="6868484" cy="162900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593803" y="4232780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93803" y="4703597"/>
            <a:ext cx="4448796" cy="99237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postService.remove(p_no)</a:t>
            </a:r>
            <a:r>
              <a:rPr lang="ko-KR" altLang="en-US" smtClean="0">
                <a:solidFill>
                  <a:schemeClr val="tx1"/>
                </a:solidFill>
              </a:rPr>
              <a:t>로 글을 삭제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deleteFiles(attachList)</a:t>
            </a:r>
            <a:r>
              <a:rPr lang="ko-KR" altLang="en-US" smtClean="0">
                <a:solidFill>
                  <a:schemeClr val="tx1"/>
                </a:solidFill>
              </a:rPr>
              <a:t>로 이미지를 삭제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1" idx="3"/>
            <a:endCxn id="28" idx="1"/>
          </p:cNvCxnSpPr>
          <p:nvPr/>
        </p:nvCxnSpPr>
        <p:spPr>
          <a:xfrm>
            <a:off x="6965067" y="4404622"/>
            <a:ext cx="62873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6583" y="4232780"/>
            <a:ext cx="686848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901" y="4703597"/>
            <a:ext cx="4735064" cy="99237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2" idx="3"/>
            <a:endCxn id="29" idx="1"/>
          </p:cNvCxnSpPr>
          <p:nvPr/>
        </p:nvCxnSpPr>
        <p:spPr>
          <a:xfrm>
            <a:off x="5128965" y="5199782"/>
            <a:ext cx="246483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343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67</cp:revision>
  <dcterms:created xsi:type="dcterms:W3CDTF">2022-08-26T07:29:22Z</dcterms:created>
  <dcterms:modified xsi:type="dcterms:W3CDTF">2022-08-29T06:32:46Z</dcterms:modified>
</cp:coreProperties>
</file>