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9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6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7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6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7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6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4421-0B05-41CA-B416-9D2CD8A7813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9" y="2299764"/>
            <a:ext cx="4448796" cy="2524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6969" y="328536"/>
            <a:ext cx="620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BoardPagingController(</a:t>
            </a:r>
            <a:r>
              <a:rPr lang="ko-KR" altLang="en-US" smtClean="0"/>
              <a:t>공지사항 게시글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01089" y="2840091"/>
            <a:ext cx="4448796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32071" y="2840091"/>
            <a:ext cx="4448796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 번호를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>
            <a:off x="5349885" y="3011933"/>
            <a:ext cx="982186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6969" y="697868"/>
            <a:ext cx="340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@RequestMapping(“/notice/”)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94806" y="3183775"/>
            <a:ext cx="4155079" cy="93933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32071" y="3183775"/>
            <a:ext cx="4448796" cy="93933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Criteria(</a:t>
            </a:r>
            <a:r>
              <a:rPr lang="ko-KR" altLang="en-US" smtClean="0">
                <a:solidFill>
                  <a:schemeClr val="tx1"/>
                </a:solidFill>
              </a:rPr>
              <a:t>페이지 번호를 나누는 클래스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를 이용하여 글을 </a:t>
            </a:r>
            <a:r>
              <a:rPr lang="en-US" altLang="ko-KR" smtClean="0">
                <a:solidFill>
                  <a:schemeClr val="tx1"/>
                </a:solidFill>
              </a:rPr>
              <a:t>10</a:t>
            </a:r>
            <a:r>
              <a:rPr lang="ko-KR" altLang="en-US" smtClean="0">
                <a:solidFill>
                  <a:schemeClr val="tx1"/>
                </a:solidFill>
              </a:rPr>
              <a:t>개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기본 설정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단위로 나눠서 건네 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stCxn id="11" idx="3"/>
            <a:endCxn id="12" idx="1"/>
          </p:cNvCxnSpPr>
          <p:nvPr/>
        </p:nvCxnSpPr>
        <p:spPr>
          <a:xfrm>
            <a:off x="5349885" y="3653444"/>
            <a:ext cx="982186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194805" y="4294954"/>
            <a:ext cx="4156561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33553" y="4294954"/>
            <a:ext cx="4448796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목록 창으로 이동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7" idx="3"/>
            <a:endCxn id="18" idx="1"/>
          </p:cNvCxnSpPr>
          <p:nvPr/>
        </p:nvCxnSpPr>
        <p:spPr>
          <a:xfrm>
            <a:off x="5351366" y="4466796"/>
            <a:ext cx="982187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562"/>
            <a:ext cx="6716062" cy="29150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454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PostController(</a:t>
            </a:r>
            <a:r>
              <a:rPr lang="ko-KR" altLang="en-US" smtClean="0"/>
              <a:t>문의하기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018000" y="1382562"/>
            <a:ext cx="4636444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UtilVO(</a:t>
            </a:r>
            <a:r>
              <a:rPr lang="ko-KR" altLang="en-US" smtClean="0">
                <a:solidFill>
                  <a:schemeClr val="tx1"/>
                </a:solidFill>
              </a:rPr>
              <a:t>페이지를 나누는 클래스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를 가져옴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9" idx="3"/>
            <a:endCxn id="3" idx="1"/>
          </p:cNvCxnSpPr>
          <p:nvPr/>
        </p:nvCxnSpPr>
        <p:spPr>
          <a:xfrm>
            <a:off x="5070764" y="1554404"/>
            <a:ext cx="1947236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26969" y="697868"/>
            <a:ext cx="307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@RequestMapping(“/qna/”)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18000" y="1918353"/>
            <a:ext cx="4636444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UtilVO</a:t>
            </a:r>
            <a:r>
              <a:rPr lang="ko-KR" altLang="en-US" smtClean="0">
                <a:solidFill>
                  <a:schemeClr val="tx1"/>
                </a:solidFill>
              </a:rPr>
              <a:t>에 현재 페이지와 글 목록을 저장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21" idx="3"/>
            <a:endCxn id="18" idx="1"/>
          </p:cNvCxnSpPr>
          <p:nvPr/>
        </p:nvCxnSpPr>
        <p:spPr>
          <a:xfrm>
            <a:off x="4713316" y="2797827"/>
            <a:ext cx="230468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82562"/>
            <a:ext cx="5070764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0984" y="1918353"/>
            <a:ext cx="6405078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14" idx="3"/>
            <a:endCxn id="7" idx="1"/>
          </p:cNvCxnSpPr>
          <p:nvPr/>
        </p:nvCxnSpPr>
        <p:spPr>
          <a:xfrm>
            <a:off x="6716062" y="2090195"/>
            <a:ext cx="301938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018000" y="2625985"/>
            <a:ext cx="4636444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문의글 쓰기 창으로 이동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625985"/>
            <a:ext cx="4713316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18000" y="3204039"/>
            <a:ext cx="4636444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문의글 데이터를 받음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3177702"/>
            <a:ext cx="5070764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18000" y="3719565"/>
            <a:ext cx="4636444" cy="84412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postService.register(postVO)</a:t>
            </a:r>
            <a:r>
              <a:rPr lang="ko-KR" altLang="en-US" smtClean="0">
                <a:solidFill>
                  <a:schemeClr val="tx1"/>
                </a:solidFill>
              </a:rPr>
              <a:t>를 통해 글을 입력 받고 </a:t>
            </a:r>
            <a:r>
              <a:rPr lang="en-US" altLang="ko-KR" smtClean="0">
                <a:solidFill>
                  <a:schemeClr val="tx1"/>
                </a:solidFill>
              </a:rPr>
              <a:t>qna/list </a:t>
            </a:r>
            <a:r>
              <a:rPr lang="ko-KR" altLang="en-US" smtClean="0">
                <a:solidFill>
                  <a:schemeClr val="tx1"/>
                </a:solidFill>
              </a:rPr>
              <a:t>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>
            <a:stCxn id="25" idx="3"/>
            <a:endCxn id="24" idx="1"/>
          </p:cNvCxnSpPr>
          <p:nvPr/>
        </p:nvCxnSpPr>
        <p:spPr>
          <a:xfrm>
            <a:off x="5070764" y="3349544"/>
            <a:ext cx="1947236" cy="26337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10984" y="3721967"/>
            <a:ext cx="2124645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33" idx="3"/>
            <a:endCxn id="27" idx="1"/>
          </p:cNvCxnSpPr>
          <p:nvPr/>
        </p:nvCxnSpPr>
        <p:spPr>
          <a:xfrm>
            <a:off x="2435629" y="3893809"/>
            <a:ext cx="4582371" cy="247817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0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2" y="1436532"/>
            <a:ext cx="7497221" cy="29150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454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PostController(</a:t>
            </a:r>
            <a:r>
              <a:rPr lang="ko-KR" altLang="en-US" smtClean="0"/>
              <a:t>문의하기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676933" y="1462701"/>
            <a:ext cx="4448796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번호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페이지를 나누는 클래스를 가져옴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10" idx="3"/>
            <a:endCxn id="7" idx="1"/>
          </p:cNvCxnSpPr>
          <p:nvPr/>
        </p:nvCxnSpPr>
        <p:spPr>
          <a:xfrm>
            <a:off x="4547062" y="2100871"/>
            <a:ext cx="3129870" cy="80699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26969" y="697868"/>
            <a:ext cx="307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@RequestMapping(“/qna/”)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76932" y="1860181"/>
            <a:ext cx="4448796" cy="64277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번호로 글 내용물을 불러와서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화면에 출력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17" idx="3"/>
            <a:endCxn id="18" idx="1"/>
          </p:cNvCxnSpPr>
          <p:nvPr/>
        </p:nvCxnSpPr>
        <p:spPr>
          <a:xfrm flipV="1">
            <a:off x="4189615" y="3639584"/>
            <a:ext cx="3487315" cy="514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711" y="1462701"/>
            <a:ext cx="7497221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7631" y="1957305"/>
            <a:ext cx="4099431" cy="28713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6932" y="2545082"/>
            <a:ext cx="4448796" cy="38249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내용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페이지를 나누는 클래스를 가져옴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711" y="2545083"/>
            <a:ext cx="7497220" cy="38249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7631" y="3099842"/>
            <a:ext cx="3741984" cy="108977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76930" y="3094697"/>
            <a:ext cx="4448797" cy="108977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postService.modify(postVO)</a:t>
            </a:r>
            <a:r>
              <a:rPr lang="ko-KR" altLang="en-US" smtClean="0">
                <a:solidFill>
                  <a:schemeClr val="tx1"/>
                </a:solidFill>
              </a:rPr>
              <a:t>로 글 내용을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수정하고 저장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글 목록 페이지를 불러와 글 목록으로 이동 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" y="1436532"/>
            <a:ext cx="6868484" cy="16290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454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PostController(</a:t>
            </a:r>
            <a:r>
              <a:rPr lang="ko-KR" altLang="en-US" smtClean="0"/>
              <a:t>문의하기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18470" y="1436532"/>
            <a:ext cx="4448796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삭제할 글 번호를 가져옴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6969" y="697868"/>
            <a:ext cx="307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@RequestMapping(“/qna/”)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18470" y="1907349"/>
            <a:ext cx="4448796" cy="99237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postService.remove(p_no)</a:t>
            </a:r>
            <a:r>
              <a:rPr lang="ko-KR" altLang="en-US" smtClean="0">
                <a:solidFill>
                  <a:schemeClr val="tx1"/>
                </a:solidFill>
              </a:rPr>
              <a:t>로 글을 삭제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deleteFiles(attachList)</a:t>
            </a:r>
            <a:r>
              <a:rPr lang="ko-KR" altLang="en-US" smtClean="0">
                <a:solidFill>
                  <a:schemeClr val="tx1"/>
                </a:solidFill>
              </a:rPr>
              <a:t>로 이미지를 삭제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목록으로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9" idx="3"/>
            <a:endCxn id="3" idx="1"/>
          </p:cNvCxnSpPr>
          <p:nvPr/>
        </p:nvCxnSpPr>
        <p:spPr>
          <a:xfrm>
            <a:off x="6951799" y="1608374"/>
            <a:ext cx="566671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315" y="1436532"/>
            <a:ext cx="6868484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0633" y="1907349"/>
            <a:ext cx="4735064" cy="99237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10" idx="3"/>
            <a:endCxn id="7" idx="1"/>
          </p:cNvCxnSpPr>
          <p:nvPr/>
        </p:nvCxnSpPr>
        <p:spPr>
          <a:xfrm>
            <a:off x="5115697" y="2403534"/>
            <a:ext cx="2402773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" y="1003213"/>
            <a:ext cx="10688542" cy="53252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454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PostController(</a:t>
            </a:r>
            <a:r>
              <a:rPr lang="ko-KR" altLang="en-US" smtClean="0"/>
              <a:t>문의하기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27703" y="1280060"/>
            <a:ext cx="4448796" cy="56197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9" idx="3"/>
            <a:endCxn id="3" idx="1"/>
          </p:cNvCxnSpPr>
          <p:nvPr/>
        </p:nvCxnSpPr>
        <p:spPr>
          <a:xfrm flipV="1">
            <a:off x="6095999" y="1561048"/>
            <a:ext cx="1331704" cy="1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26969" y="697868"/>
            <a:ext cx="307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@RequestMapping(“/qna/”)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27703" y="2670013"/>
            <a:ext cx="4448796" cy="66670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파일이 없으면 함수 종료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7" idx="1"/>
            <a:endCxn id="12" idx="3"/>
          </p:cNvCxnSpPr>
          <p:nvPr/>
        </p:nvCxnSpPr>
        <p:spPr>
          <a:xfrm flipH="1">
            <a:off x="3978876" y="3003366"/>
            <a:ext cx="3448827" cy="3656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8854" y="1020888"/>
            <a:ext cx="6027145" cy="108032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1996" y="2636530"/>
            <a:ext cx="3606880" cy="7409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1996" y="3576318"/>
            <a:ext cx="10374226" cy="230549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97426" y="6039431"/>
            <a:ext cx="4448796" cy="66670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파일이 있으면 파일을 찾아 삭제하고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 발생시 오류 메시지 출력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endCxn id="22" idx="0"/>
          </p:cNvCxnSpPr>
          <p:nvPr/>
        </p:nvCxnSpPr>
        <p:spPr>
          <a:xfrm>
            <a:off x="8521824" y="5881816"/>
            <a:ext cx="0" cy="15761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8852" y="2258825"/>
            <a:ext cx="4050067" cy="37371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27703" y="2258825"/>
            <a:ext cx="4448796" cy="36762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삭제 함수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31" idx="1"/>
            <a:endCxn id="28" idx="3"/>
          </p:cNvCxnSpPr>
          <p:nvPr/>
        </p:nvCxnSpPr>
        <p:spPr>
          <a:xfrm flipH="1">
            <a:off x="4118919" y="2442640"/>
            <a:ext cx="3308784" cy="304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2784"/>
            <a:ext cx="7263096" cy="61952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462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</a:t>
            </a:r>
            <a:r>
              <a:rPr lang="en-US" altLang="ko-KR" smtClean="0"/>
              <a:t>UploadController(</a:t>
            </a:r>
            <a:r>
              <a:rPr lang="ko-KR" altLang="en-US" smtClean="0"/>
              <a:t>업로드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633649" y="645343"/>
            <a:ext cx="4448796" cy="59255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업로드용 데이터를 받음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10" idx="3"/>
            <a:endCxn id="3" idx="1"/>
          </p:cNvCxnSpPr>
          <p:nvPr/>
        </p:nvCxnSpPr>
        <p:spPr>
          <a:xfrm>
            <a:off x="7263097" y="941619"/>
            <a:ext cx="370552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633649" y="2215976"/>
            <a:ext cx="4448796" cy="47779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경로 폴더가 없을 시 폴더 생성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15" idx="3"/>
            <a:endCxn id="7" idx="1"/>
          </p:cNvCxnSpPr>
          <p:nvPr/>
        </p:nvCxnSpPr>
        <p:spPr>
          <a:xfrm flipV="1">
            <a:off x="2306595" y="2454874"/>
            <a:ext cx="5327054" cy="1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" y="645342"/>
            <a:ext cx="7263096" cy="59255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1952" y="2215977"/>
            <a:ext cx="2074643" cy="47779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33649" y="4282500"/>
            <a:ext cx="4448796" cy="70272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지정된 주소에 파일을 생성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 발생시 오류 메시지 출력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1951" y="2842213"/>
            <a:ext cx="5913475" cy="358330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19" idx="3"/>
            <a:endCxn id="16" idx="1"/>
          </p:cNvCxnSpPr>
          <p:nvPr/>
        </p:nvCxnSpPr>
        <p:spPr>
          <a:xfrm flipV="1">
            <a:off x="6145426" y="4633863"/>
            <a:ext cx="1488223" cy="1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3" y="1095018"/>
            <a:ext cx="4725059" cy="32675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462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</a:t>
            </a:r>
            <a:r>
              <a:rPr lang="en-US" altLang="ko-KR" smtClean="0"/>
              <a:t>UploadController(</a:t>
            </a:r>
            <a:r>
              <a:rPr lang="ko-KR" altLang="en-US"/>
              <a:t>업로드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32071" y="3063616"/>
            <a:ext cx="4448796" cy="58194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 파일의 </a:t>
            </a:r>
            <a:r>
              <a:rPr lang="en-US" altLang="ko-KR" smtClean="0">
                <a:solidFill>
                  <a:schemeClr val="tx1"/>
                </a:solidFill>
              </a:rPr>
              <a:t>MIME </a:t>
            </a:r>
            <a:r>
              <a:rPr lang="ko-KR" altLang="en-US" smtClean="0">
                <a:solidFill>
                  <a:schemeClr val="tx1"/>
                </a:solidFill>
              </a:rPr>
              <a:t>타입을 읽어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 반환하고 오류 발생시 오류 메시지 출력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12" idx="3"/>
            <a:endCxn id="3" idx="1"/>
          </p:cNvCxnSpPr>
          <p:nvPr/>
        </p:nvCxnSpPr>
        <p:spPr>
          <a:xfrm flipV="1">
            <a:off x="4858791" y="3354589"/>
            <a:ext cx="1473280" cy="1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33733" y="1095017"/>
            <a:ext cx="4603024" cy="107977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32071" y="1463060"/>
            <a:ext cx="4448796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오늘 날짜에 맞는 폴더 주소 생성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7" idx="3"/>
            <a:endCxn id="9" idx="1"/>
          </p:cNvCxnSpPr>
          <p:nvPr/>
        </p:nvCxnSpPr>
        <p:spPr>
          <a:xfrm flipV="1">
            <a:off x="4736757" y="1634902"/>
            <a:ext cx="1595314" cy="1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3732" y="2346630"/>
            <a:ext cx="4725059" cy="201591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" y="1104680"/>
            <a:ext cx="7249537" cy="3115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462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</a:t>
            </a:r>
            <a:r>
              <a:rPr lang="en-US" altLang="ko-KR" smtClean="0"/>
              <a:t>UploadController(</a:t>
            </a:r>
            <a:r>
              <a:rPr lang="ko-KR" altLang="en-US"/>
              <a:t>업로드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625562" y="2533164"/>
            <a:ext cx="4448796" cy="95754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정해진 주소와 파일 이름을 합쳐 경로를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생성하고 경로에 파일이 있을 시 값 반환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 발생 시 오류 메시지 출력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7" idx="3"/>
            <a:endCxn id="3" idx="1"/>
          </p:cNvCxnSpPr>
          <p:nvPr/>
        </p:nvCxnSpPr>
        <p:spPr>
          <a:xfrm>
            <a:off x="7263096" y="3011938"/>
            <a:ext cx="362466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3559" y="1804086"/>
            <a:ext cx="7249537" cy="241570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559" y="1104680"/>
            <a:ext cx="7249537" cy="496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25562" y="1180838"/>
            <a:ext cx="4448796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 파일 이름을 받음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1" idx="3"/>
            <a:endCxn id="13" idx="1"/>
          </p:cNvCxnSpPr>
          <p:nvPr/>
        </p:nvCxnSpPr>
        <p:spPr>
          <a:xfrm>
            <a:off x="7263096" y="1352680"/>
            <a:ext cx="362466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7868"/>
            <a:ext cx="8621328" cy="61444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462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</a:t>
            </a:r>
            <a:r>
              <a:rPr lang="en-US" altLang="ko-KR" smtClean="0"/>
              <a:t>UploadController(</a:t>
            </a:r>
            <a:r>
              <a:rPr lang="ko-KR" altLang="en-US"/>
              <a:t>업로드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847438" y="697868"/>
            <a:ext cx="3193818" cy="54604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다운로드 받을 파일 이름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유저명을 받아옴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7" idx="3"/>
            <a:endCxn id="3" idx="1"/>
          </p:cNvCxnSpPr>
          <p:nvPr/>
        </p:nvCxnSpPr>
        <p:spPr>
          <a:xfrm>
            <a:off x="8621328" y="970891"/>
            <a:ext cx="22611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97868"/>
            <a:ext cx="8621328" cy="54604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11" idx="3"/>
            <a:endCxn id="12" idx="1"/>
          </p:cNvCxnSpPr>
          <p:nvPr/>
        </p:nvCxnSpPr>
        <p:spPr>
          <a:xfrm flipV="1">
            <a:off x="5502876" y="1848752"/>
            <a:ext cx="2331308" cy="1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80086" y="1357960"/>
            <a:ext cx="5222790" cy="98158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34184" y="1543311"/>
            <a:ext cx="4207072" cy="61088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주소 가 없으면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 메시지 출력 후 종료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0086" y="2513731"/>
            <a:ext cx="7026876" cy="415891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34184" y="4287749"/>
            <a:ext cx="4207072" cy="61088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이름을 설정해 다운로드하고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 발생시 오류 메시지 출력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>
            <a:stCxn id="27" idx="3"/>
            <a:endCxn id="28" idx="1"/>
          </p:cNvCxnSpPr>
          <p:nvPr/>
        </p:nvCxnSpPr>
        <p:spPr>
          <a:xfrm>
            <a:off x="7306962" y="4593190"/>
            <a:ext cx="527222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088"/>
            <a:ext cx="5858693" cy="38676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462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</a:t>
            </a:r>
            <a:r>
              <a:rPr lang="en-US" altLang="ko-KR" smtClean="0"/>
              <a:t>UploadController(</a:t>
            </a:r>
            <a:r>
              <a:rPr lang="ko-KR" altLang="en-US"/>
              <a:t>업로드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263097" y="1078088"/>
            <a:ext cx="4448796" cy="54476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삭제를 위해 필요한 데이터를 받음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7" idx="3"/>
            <a:endCxn id="3" idx="1"/>
          </p:cNvCxnSpPr>
          <p:nvPr/>
        </p:nvCxnSpPr>
        <p:spPr>
          <a:xfrm>
            <a:off x="5329880" y="1350471"/>
            <a:ext cx="1933217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" y="1078088"/>
            <a:ext cx="5329881" cy="54476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5" idx="3"/>
            <a:endCxn id="11" idx="1"/>
          </p:cNvCxnSpPr>
          <p:nvPr/>
        </p:nvCxnSpPr>
        <p:spPr>
          <a:xfrm>
            <a:off x="5858693" y="3011933"/>
            <a:ext cx="140440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0086" y="1622854"/>
            <a:ext cx="5578607" cy="3048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63097" y="2547140"/>
            <a:ext cx="4448796" cy="92958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주소를 받아 삭제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파일이 이미지면 섬네일을 추가로 삭제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 발생시 오류 메시지 출력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4" y="2108298"/>
            <a:ext cx="6001588" cy="27245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6969" y="328536"/>
            <a:ext cx="620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BoardPagingController(</a:t>
            </a:r>
            <a:r>
              <a:rPr lang="ko-KR" altLang="en-US" smtClean="0"/>
              <a:t>공지사항 게시글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69971" y="3881188"/>
            <a:ext cx="4448797" cy="114912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BoardVO </a:t>
            </a:r>
            <a:r>
              <a:rPr lang="ko-KR" altLang="en-US" smtClean="0">
                <a:solidFill>
                  <a:schemeClr val="tx1"/>
                </a:solidFill>
              </a:rPr>
              <a:t>형식으로 글을 저장하여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boardService.write(boardVO)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데이터베이스에 글 입력 요청 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목록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969" y="697868"/>
            <a:ext cx="340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@RequestMapping(“/notice/”)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8384" y="2305787"/>
            <a:ext cx="4510940" cy="53430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69972" y="2305787"/>
            <a:ext cx="4448796" cy="53430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공지사항 글 쓰기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9" idx="3"/>
            <a:endCxn id="10" idx="1"/>
          </p:cNvCxnSpPr>
          <p:nvPr/>
        </p:nvCxnSpPr>
        <p:spPr>
          <a:xfrm>
            <a:off x="4979324" y="2572939"/>
            <a:ext cx="1490648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8383" y="3881188"/>
            <a:ext cx="5863687" cy="80119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4" idx="3"/>
            <a:endCxn id="5" idx="1"/>
          </p:cNvCxnSpPr>
          <p:nvPr/>
        </p:nvCxnSpPr>
        <p:spPr>
          <a:xfrm>
            <a:off x="6332070" y="4281786"/>
            <a:ext cx="137901" cy="173967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68382" y="3205176"/>
            <a:ext cx="5863687" cy="52556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69971" y="3205176"/>
            <a:ext cx="4448797" cy="52556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입력시 </a:t>
            </a:r>
            <a:r>
              <a:rPr lang="en-US" altLang="ko-KR" smtClean="0">
                <a:solidFill>
                  <a:schemeClr val="tx1"/>
                </a:solidFill>
              </a:rPr>
              <a:t>BoardVO </a:t>
            </a:r>
            <a:r>
              <a:rPr lang="ko-KR" altLang="en-US" smtClean="0">
                <a:solidFill>
                  <a:schemeClr val="tx1"/>
                </a:solidFill>
              </a:rPr>
              <a:t>형식으로 글 저장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9" idx="3"/>
            <a:endCxn id="23" idx="1"/>
          </p:cNvCxnSpPr>
          <p:nvPr/>
        </p:nvCxnSpPr>
        <p:spPr>
          <a:xfrm>
            <a:off x="6332069" y="3467960"/>
            <a:ext cx="137902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5" y="1646820"/>
            <a:ext cx="4553585" cy="32484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620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BoardPagingController(</a:t>
            </a:r>
            <a:r>
              <a:rPr lang="ko-KR" altLang="en-US" smtClean="0"/>
              <a:t>공지사항 게시글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32071" y="2369127"/>
            <a:ext cx="4448796" cy="36576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읽을 글 번호를 같이 건네 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14" idx="3"/>
            <a:endCxn id="3" idx="1"/>
          </p:cNvCxnSpPr>
          <p:nvPr/>
        </p:nvCxnSpPr>
        <p:spPr>
          <a:xfrm>
            <a:off x="5183981" y="2552007"/>
            <a:ext cx="114809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26969" y="697868"/>
            <a:ext cx="340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@RequestMapping(“/notice/”)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5185" y="1795549"/>
            <a:ext cx="4448796" cy="57357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32071" y="1795548"/>
            <a:ext cx="4448796" cy="57357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번호를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7" idx="3"/>
            <a:endCxn id="8" idx="1"/>
          </p:cNvCxnSpPr>
          <p:nvPr/>
        </p:nvCxnSpPr>
        <p:spPr>
          <a:xfrm>
            <a:off x="5183981" y="2082338"/>
            <a:ext cx="114809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35185" y="2369127"/>
            <a:ext cx="4448796" cy="36576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5184" y="3436864"/>
            <a:ext cx="4553585" cy="56987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32072" y="3436863"/>
            <a:ext cx="4448796" cy="56987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번호를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17" idx="3"/>
            <a:endCxn id="19" idx="1"/>
          </p:cNvCxnSpPr>
          <p:nvPr/>
        </p:nvCxnSpPr>
        <p:spPr>
          <a:xfrm flipV="1">
            <a:off x="5288769" y="3721799"/>
            <a:ext cx="1043303" cy="1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332070" y="2745755"/>
            <a:ext cx="4448796" cy="36576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읽기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5" idx="3"/>
            <a:endCxn id="23" idx="1"/>
          </p:cNvCxnSpPr>
          <p:nvPr/>
        </p:nvCxnSpPr>
        <p:spPr>
          <a:xfrm>
            <a:off x="5183980" y="2928635"/>
            <a:ext cx="114809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35184" y="2745755"/>
            <a:ext cx="4448796" cy="36576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5182" y="3996373"/>
            <a:ext cx="4553585" cy="41768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32070" y="3996372"/>
            <a:ext cx="4448796" cy="41768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번호에 맞는 글 내용을 저장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6" idx="3"/>
            <a:endCxn id="27" idx="1"/>
          </p:cNvCxnSpPr>
          <p:nvPr/>
        </p:nvCxnSpPr>
        <p:spPr>
          <a:xfrm flipV="1">
            <a:off x="5288767" y="4205215"/>
            <a:ext cx="1043303" cy="1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35182" y="4431443"/>
            <a:ext cx="4553585" cy="41768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32070" y="4431442"/>
            <a:ext cx="4448796" cy="41768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수정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29" idx="3"/>
            <a:endCxn id="30" idx="1"/>
          </p:cNvCxnSpPr>
          <p:nvPr/>
        </p:nvCxnSpPr>
        <p:spPr>
          <a:xfrm flipV="1">
            <a:off x="5288767" y="4640285"/>
            <a:ext cx="1043303" cy="1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2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4" y="1642722"/>
            <a:ext cx="6030167" cy="36390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620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BoardPagingController(</a:t>
            </a:r>
            <a:r>
              <a:rPr lang="ko-KR" altLang="en-US" smtClean="0"/>
              <a:t>공지사항 게시글 관련</a:t>
            </a:r>
            <a:r>
              <a:rPr lang="en-US" altLang="ko-KR" smtClean="0"/>
              <a:t>)</a:t>
            </a:r>
            <a:endParaRPr lang="ko-KR" altLang="en-US"/>
          </a:p>
        </p:txBody>
      </p:sp>
      <p:cxnSp>
        <p:nvCxnSpPr>
          <p:cNvPr id="4" name="직선 연결선 3"/>
          <p:cNvCxnSpPr>
            <a:stCxn id="9" idx="3"/>
            <a:endCxn id="10" idx="1"/>
          </p:cNvCxnSpPr>
          <p:nvPr/>
        </p:nvCxnSpPr>
        <p:spPr>
          <a:xfrm>
            <a:off x="6184668" y="2088044"/>
            <a:ext cx="1319497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26969" y="697868"/>
            <a:ext cx="340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@RequestMapping(“/notice/”)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1903" y="1840212"/>
            <a:ext cx="5882765" cy="49566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4165" y="1840212"/>
            <a:ext cx="4448796" cy="49566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수정 완료시 </a:t>
            </a:r>
            <a:r>
              <a:rPr lang="en-US" altLang="ko-KR" smtClean="0">
                <a:solidFill>
                  <a:schemeClr val="tx1"/>
                </a:solidFill>
              </a:rPr>
              <a:t>BoardVO </a:t>
            </a:r>
            <a:r>
              <a:rPr lang="ko-KR" altLang="en-US" smtClean="0">
                <a:solidFill>
                  <a:schemeClr val="tx1"/>
                </a:solidFill>
              </a:rPr>
              <a:t>형식으로 저장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2368" y="2564600"/>
            <a:ext cx="4300577" cy="71612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04165" y="2560567"/>
            <a:ext cx="4448796" cy="116548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BoardVO </a:t>
            </a:r>
            <a:r>
              <a:rPr lang="ko-KR" altLang="en-US" smtClean="0">
                <a:solidFill>
                  <a:schemeClr val="tx1"/>
                </a:solidFill>
              </a:rPr>
              <a:t>형식으로 글을 저장하여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boardService.update(boardVO)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데이터베이스에 글 수정 요청 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목록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13" idx="3"/>
            <a:endCxn id="14" idx="1"/>
          </p:cNvCxnSpPr>
          <p:nvPr/>
        </p:nvCxnSpPr>
        <p:spPr>
          <a:xfrm>
            <a:off x="4862945" y="2922665"/>
            <a:ext cx="2641220" cy="22064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00790" y="3638793"/>
            <a:ext cx="5882765" cy="58678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04166" y="3720307"/>
            <a:ext cx="4448796" cy="58678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삭제할 글 번호를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20" idx="3"/>
            <a:endCxn id="21" idx="1"/>
          </p:cNvCxnSpPr>
          <p:nvPr/>
        </p:nvCxnSpPr>
        <p:spPr>
          <a:xfrm>
            <a:off x="6183555" y="3932188"/>
            <a:ext cx="1320611" cy="81514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62368" y="4354346"/>
            <a:ext cx="4300577" cy="78503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04165" y="4354346"/>
            <a:ext cx="4448796" cy="78503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boardService.update(boardVO)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데이터베이스에 글 삭제 요청 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목록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6" idx="3"/>
            <a:endCxn id="27" idx="1"/>
          </p:cNvCxnSpPr>
          <p:nvPr/>
        </p:nvCxnSpPr>
        <p:spPr>
          <a:xfrm>
            <a:off x="4862945" y="4746864"/>
            <a:ext cx="264122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1" y="1902483"/>
            <a:ext cx="5753903" cy="25625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535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BReplyController(</a:t>
            </a:r>
            <a:r>
              <a:rPr lang="ko-KR" altLang="en-US" smtClean="0"/>
              <a:t>공지사항 댓글 관련</a:t>
            </a:r>
            <a:r>
              <a:rPr lang="en-US" altLang="ko-KR" smtClean="0"/>
              <a:t>)</a:t>
            </a:r>
            <a:endParaRPr lang="ko-KR" altLang="en-US"/>
          </a:p>
        </p:txBody>
      </p:sp>
      <p:cxnSp>
        <p:nvCxnSpPr>
          <p:cNvPr id="4" name="직선 연결선 3"/>
          <p:cNvCxnSpPr>
            <a:stCxn id="8" idx="3"/>
            <a:endCxn id="9" idx="1"/>
          </p:cNvCxnSpPr>
          <p:nvPr/>
        </p:nvCxnSpPr>
        <p:spPr>
          <a:xfrm flipV="1">
            <a:off x="5852159" y="2192664"/>
            <a:ext cx="464467" cy="104231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26969" y="697868"/>
            <a:ext cx="318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@RequestMapping(“/reply/”)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5176" y="3011932"/>
            <a:ext cx="4374722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4160" y="2099972"/>
            <a:ext cx="5367999" cy="39384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16626" y="1891510"/>
            <a:ext cx="4464242" cy="60230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입력시 댓글 데이터를 </a:t>
            </a:r>
            <a:r>
              <a:rPr lang="en-US" altLang="ko-KR" smtClean="0">
                <a:solidFill>
                  <a:schemeClr val="tx1"/>
                </a:solidFill>
              </a:rPr>
              <a:t>replyVO </a:t>
            </a:r>
            <a:r>
              <a:rPr lang="ko-KR" altLang="en-US" smtClean="0">
                <a:solidFill>
                  <a:schemeClr val="tx1"/>
                </a:solidFill>
              </a:rPr>
              <a:t>형식으로 받음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5175" y="3566657"/>
            <a:ext cx="5089617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16625" y="3566657"/>
            <a:ext cx="4464243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입력 실패시 오류 메시지 반환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6625" y="2665659"/>
            <a:ext cx="4464243" cy="86093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replyService.addReply(replyVO)</a:t>
            </a:r>
            <a:r>
              <a:rPr lang="ko-KR" altLang="en-US" smtClean="0">
                <a:solidFill>
                  <a:schemeClr val="tx1"/>
                </a:solidFill>
              </a:rPr>
              <a:t>를 통해 댓글을 입력하고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입력 성공시 성공 메시지 반환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7" idx="3"/>
            <a:endCxn id="14" idx="1"/>
          </p:cNvCxnSpPr>
          <p:nvPr/>
        </p:nvCxnSpPr>
        <p:spPr>
          <a:xfrm flipV="1">
            <a:off x="5419898" y="3096124"/>
            <a:ext cx="896727" cy="8765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3"/>
            <a:endCxn id="13" idx="1"/>
          </p:cNvCxnSpPr>
          <p:nvPr/>
        </p:nvCxnSpPr>
        <p:spPr>
          <a:xfrm>
            <a:off x="6134792" y="3738499"/>
            <a:ext cx="181833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2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6" y="1214691"/>
            <a:ext cx="6363588" cy="22101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535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BReplyController(</a:t>
            </a:r>
            <a:r>
              <a:rPr lang="ko-KR" altLang="en-US" smtClean="0"/>
              <a:t>공지사항 댓글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281949" y="1411196"/>
            <a:ext cx="4646075" cy="36674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목록을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8" idx="3"/>
            <a:endCxn id="3" idx="1"/>
          </p:cNvCxnSpPr>
          <p:nvPr/>
        </p:nvCxnSpPr>
        <p:spPr>
          <a:xfrm flipV="1">
            <a:off x="6425738" y="1594568"/>
            <a:ext cx="856211" cy="984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26969" y="697868"/>
            <a:ext cx="318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@RequestMapping(“/reply/”)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6414" y="1952062"/>
            <a:ext cx="5438750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2446" y="1412180"/>
            <a:ext cx="6163292" cy="36674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5192" y="2495160"/>
            <a:ext cx="4014503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81949" y="1952061"/>
            <a:ext cx="4646075" cy="53920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replyService.list(</a:t>
            </a:r>
            <a:r>
              <a:rPr lang="en-US" altLang="ko-KR" err="1" smtClean="0">
                <a:solidFill>
                  <a:schemeClr val="tx1"/>
                </a:solidFill>
              </a:rPr>
              <a:t>nb_no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댓글을 불러오고 성공시 성공 메시지 반환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81949" y="2495160"/>
            <a:ext cx="4646075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불러오기 실패시 오류 메시지 반환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7" idx="3"/>
            <a:endCxn id="14" idx="1"/>
          </p:cNvCxnSpPr>
          <p:nvPr/>
        </p:nvCxnSpPr>
        <p:spPr>
          <a:xfrm>
            <a:off x="5985164" y="2123904"/>
            <a:ext cx="1296785" cy="9776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3"/>
            <a:endCxn id="15" idx="1"/>
          </p:cNvCxnSpPr>
          <p:nvPr/>
        </p:nvCxnSpPr>
        <p:spPr>
          <a:xfrm>
            <a:off x="4829695" y="2667002"/>
            <a:ext cx="245225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1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608"/>
            <a:ext cx="8202170" cy="25530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535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BReplyController(</a:t>
            </a:r>
            <a:r>
              <a:rPr lang="ko-KR" altLang="en-US" smtClean="0"/>
              <a:t>공지사항 댓글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21041" y="1493952"/>
            <a:ext cx="3577756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번호로 댓글 내용을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8" idx="3"/>
            <a:endCxn id="3" idx="1"/>
          </p:cNvCxnSpPr>
          <p:nvPr/>
        </p:nvCxnSpPr>
        <p:spPr>
          <a:xfrm>
            <a:off x="8005156" y="1665794"/>
            <a:ext cx="31588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26969" y="697868"/>
            <a:ext cx="318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@RequestMapping(“/reply/”)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9664" y="2217452"/>
            <a:ext cx="4358096" cy="55068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" y="1493952"/>
            <a:ext cx="8005157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9665" y="2985546"/>
            <a:ext cx="5147804" cy="36933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52722" y="2144684"/>
            <a:ext cx="4646075" cy="62345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replyService.update(replyVO)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댓글을 수정하고 성공시 성공 메시지 반환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52721" y="2982080"/>
            <a:ext cx="4646075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수정 실패시 오류 메시지 반환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7" idx="3"/>
            <a:endCxn id="17" idx="1"/>
          </p:cNvCxnSpPr>
          <p:nvPr/>
        </p:nvCxnSpPr>
        <p:spPr>
          <a:xfrm flipV="1">
            <a:off x="4937760" y="2456411"/>
            <a:ext cx="2314962" cy="36384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3"/>
            <a:endCxn id="18" idx="1"/>
          </p:cNvCxnSpPr>
          <p:nvPr/>
        </p:nvCxnSpPr>
        <p:spPr>
          <a:xfrm flipV="1">
            <a:off x="5727469" y="3153922"/>
            <a:ext cx="1525252" cy="1629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4" y="1297240"/>
            <a:ext cx="5744377" cy="23911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535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BReplyController(</a:t>
            </a:r>
            <a:r>
              <a:rPr lang="ko-KR" altLang="en-US" smtClean="0"/>
              <a:t>공지사항 댓글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26969" y="697868"/>
            <a:ext cx="318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@RequestMapping(“/reply/”)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21041" y="1493952"/>
            <a:ext cx="3577756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삭제할 댓글 번호를 받음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6086" y="2217452"/>
            <a:ext cx="4297681" cy="35949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864" y="1493952"/>
            <a:ext cx="5376605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6086" y="2768137"/>
            <a:ext cx="5147804" cy="36933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52722" y="2144684"/>
            <a:ext cx="4646075" cy="62345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replyService.removeReply(nr_no)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댓글을 수정하고 성공시 성공 메시지 반환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52721" y="2982080"/>
            <a:ext cx="4646075" cy="34368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수정 실패시 오류 메시지 반환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9" idx="3"/>
            <a:endCxn id="12" idx="1"/>
          </p:cNvCxnSpPr>
          <p:nvPr/>
        </p:nvCxnSpPr>
        <p:spPr>
          <a:xfrm>
            <a:off x="5203767" y="2397199"/>
            <a:ext cx="2048955" cy="5921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3"/>
            <a:endCxn id="13" idx="1"/>
          </p:cNvCxnSpPr>
          <p:nvPr/>
        </p:nvCxnSpPr>
        <p:spPr>
          <a:xfrm>
            <a:off x="6053890" y="2952803"/>
            <a:ext cx="1198831" cy="201119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3"/>
            <a:endCxn id="8" idx="1"/>
          </p:cNvCxnSpPr>
          <p:nvPr/>
        </p:nvCxnSpPr>
        <p:spPr>
          <a:xfrm>
            <a:off x="5727469" y="1665794"/>
            <a:ext cx="2593572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5" y="1067200"/>
            <a:ext cx="6697010" cy="54776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6969" y="328536"/>
            <a:ext cx="535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코드 분석 </a:t>
            </a:r>
            <a:r>
              <a:rPr lang="en-US" altLang="ko-KR" smtClean="0"/>
              <a:t>– BReplyController(</a:t>
            </a:r>
            <a:r>
              <a:rPr lang="ko-KR" altLang="en-US" smtClean="0"/>
              <a:t>공지사항 댓글 관련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263097" y="1213657"/>
            <a:ext cx="4448796" cy="73983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번호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페이지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페이지를 나누는 클래스를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8" idx="3"/>
            <a:endCxn id="3" idx="1"/>
          </p:cNvCxnSpPr>
          <p:nvPr/>
        </p:nvCxnSpPr>
        <p:spPr>
          <a:xfrm>
            <a:off x="6884185" y="1583574"/>
            <a:ext cx="378912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26969" y="697868"/>
            <a:ext cx="318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@RequestMapping(“/reply/”)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63097" y="3076110"/>
            <a:ext cx="4448796" cy="72280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수를 세서 필요한 페이지 수를 계산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7175" y="1213657"/>
            <a:ext cx="6697010" cy="73983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1961" y="2319650"/>
            <a:ext cx="2179181" cy="3903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63097" y="2319650"/>
            <a:ext cx="4448796" cy="3903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페이지를 출력하고 클래스에 저장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stCxn id="11" idx="3"/>
            <a:endCxn id="12" idx="1"/>
          </p:cNvCxnSpPr>
          <p:nvPr/>
        </p:nvCxnSpPr>
        <p:spPr>
          <a:xfrm>
            <a:off x="2901142" y="2514800"/>
            <a:ext cx="43619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62901" y="3076110"/>
            <a:ext cx="3701034" cy="72280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6" idx="3"/>
            <a:endCxn id="7" idx="1"/>
          </p:cNvCxnSpPr>
          <p:nvPr/>
        </p:nvCxnSpPr>
        <p:spPr>
          <a:xfrm>
            <a:off x="4463935" y="3437513"/>
            <a:ext cx="2799162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263097" y="3965170"/>
            <a:ext cx="4448796" cy="92980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현재 페이지에 들어갈 댓글을 분할해서 저장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961" y="3965171"/>
            <a:ext cx="5594664" cy="92980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21" idx="3"/>
            <a:endCxn id="20" idx="1"/>
          </p:cNvCxnSpPr>
          <p:nvPr/>
        </p:nvCxnSpPr>
        <p:spPr>
          <a:xfrm flipV="1">
            <a:off x="6316625" y="4430073"/>
            <a:ext cx="946472" cy="1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21961" y="5054137"/>
            <a:ext cx="5594664" cy="92980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63097" y="5054136"/>
            <a:ext cx="4448796" cy="92980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상단 작업 성공시 성공 메시지를 반환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실패시 실패 메시지 반환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stCxn id="25" idx="3"/>
            <a:endCxn id="26" idx="1"/>
          </p:cNvCxnSpPr>
          <p:nvPr/>
        </p:nvCxnSpPr>
        <p:spPr>
          <a:xfrm flipV="1">
            <a:off x="6316625" y="5519039"/>
            <a:ext cx="946472" cy="1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85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668</Words>
  <Application>Microsoft Office PowerPoint</Application>
  <PresentationFormat>와이드스크린</PresentationFormat>
  <Paragraphs>120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hexun_@naver.com</cp:lastModifiedBy>
  <cp:revision>56</cp:revision>
  <dcterms:created xsi:type="dcterms:W3CDTF">2022-08-26T07:29:22Z</dcterms:created>
  <dcterms:modified xsi:type="dcterms:W3CDTF">2022-08-27T03:37:57Z</dcterms:modified>
</cp:coreProperties>
</file>