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4" r:id="rId2"/>
    <p:sldId id="314" r:id="rId3"/>
    <p:sldId id="315" r:id="rId4"/>
    <p:sldId id="316" r:id="rId5"/>
    <p:sldId id="317" r:id="rId6"/>
    <p:sldId id="318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7090"/>
  </p:normalViewPr>
  <p:slideViewPr>
    <p:cSldViewPr>
      <p:cViewPr varScale="1">
        <p:scale>
          <a:sx n="34" d="100"/>
          <a:sy n="34" d="100"/>
        </p:scale>
        <p:origin x="78" y="852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6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1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4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6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8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A82E-EA94-43E1-81FF-A793A59F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6266B1-B7A1-47FD-B756-F4FA6D77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B06FA-C257-4FBE-A752-09EDEC0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39B21-8642-4579-B8BC-1CFFBEB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AAAF1B-7E01-4F7B-A887-6A2C2B51395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696" y="2532"/>
            <a:ext cx="1893304" cy="1893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(member-</a:t>
            </a:r>
            <a:r>
              <a:rPr lang="ko-KR" altLang="en-US" sz="4000" b="1" dirty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B97AAE-13B0-869E-14F8-E1C139C753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1"/>
          <a:stretch/>
        </p:blipFill>
        <p:spPr>
          <a:xfrm>
            <a:off x="9022016" y="5639556"/>
            <a:ext cx="8783960" cy="4553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ECCA6-FC27-2598-DD42-7B29D0622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2075" y="6079379"/>
            <a:ext cx="5961628" cy="3785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34341-E70C-7EB5-D910-755CEACF1300}"/>
              </a:ext>
            </a:extLst>
          </p:cNvPr>
          <p:cNvSpPr txBox="1"/>
          <p:nvPr/>
        </p:nvSpPr>
        <p:spPr>
          <a:xfrm>
            <a:off x="9144000" y="2335188"/>
            <a:ext cx="8783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r>
              <a:rPr lang="ko-KR" altLang="en-US" sz="2800" b="1" dirty="0"/>
              <a:t>가 로그인 요청을 하게 되면 </a:t>
            </a:r>
            <a:r>
              <a:rPr lang="en-US" altLang="ko-KR" sz="2800" b="1" dirty="0"/>
              <a:t>Member</a:t>
            </a:r>
            <a:r>
              <a:rPr lang="ko-KR" altLang="en-US" sz="2800" b="1" dirty="0"/>
              <a:t>의 </a:t>
            </a:r>
            <a:r>
              <a:rPr lang="en-US" altLang="ko-KR" sz="2800" b="1" dirty="0"/>
              <a:t>@Controller</a:t>
            </a:r>
            <a:r>
              <a:rPr lang="ko-KR" altLang="en-US" sz="2800" b="1" dirty="0"/>
              <a:t>에 진입하게 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컨트롤러는 요청에 대한 작업을 수행하고 </a:t>
            </a:r>
            <a:endParaRPr lang="en-US" altLang="ko-KR" sz="2800" b="1" dirty="0"/>
          </a:p>
          <a:p>
            <a:r>
              <a:rPr lang="en-US" altLang="ko-KR" sz="2800" b="1" dirty="0"/>
              <a:t>view </a:t>
            </a:r>
            <a:r>
              <a:rPr lang="ko-KR" altLang="en-US" sz="2800" b="1" dirty="0"/>
              <a:t>쪽으로 데이터를 전달한다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07DAE70-B1D8-8C40-DB6B-D659E5B54D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975"/>
          <a:stretch/>
        </p:blipFill>
        <p:spPr>
          <a:xfrm>
            <a:off x="1259124" y="1616954"/>
            <a:ext cx="6726101" cy="378516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F296D8-D8BA-660E-D7D7-1435C8F0C0BE}"/>
              </a:ext>
            </a:extLst>
          </p:cNvPr>
          <p:cNvSpPr/>
          <p:nvPr/>
        </p:nvSpPr>
        <p:spPr>
          <a:xfrm>
            <a:off x="5000002" y="1693121"/>
            <a:ext cx="914400" cy="47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31F9380-5359-6718-8B89-E01A925ABB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5" y="1534854"/>
            <a:ext cx="595637" cy="620354"/>
          </a:xfrm>
          <a:prstGeom prst="rect">
            <a:avLst/>
          </a:prstGeom>
        </p:spPr>
      </p:pic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6AB083C7-F9A2-12F6-DAA1-249334C0A590}"/>
              </a:ext>
            </a:extLst>
          </p:cNvPr>
          <p:cNvSpPr/>
          <p:nvPr/>
        </p:nvSpPr>
        <p:spPr>
          <a:xfrm>
            <a:off x="4283460" y="5466826"/>
            <a:ext cx="716542" cy="864806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(member-</a:t>
            </a:r>
            <a:r>
              <a:rPr lang="ko-KR" altLang="en-US" sz="4000" b="1" dirty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82A0C8-1B3B-16F5-2D59-033E9FF60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392" y="2043675"/>
            <a:ext cx="11306608" cy="5534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169190-FD00-974A-C995-A46915346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124" y="1867136"/>
            <a:ext cx="5406737" cy="36495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BE9C89-B96C-1D73-0F73-64BDEC39C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558" y="6595434"/>
            <a:ext cx="5453303" cy="18362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399781-E8D6-34DC-2880-8CE36D30ADAC}"/>
              </a:ext>
            </a:extLst>
          </p:cNvPr>
          <p:cNvSpPr txBox="1"/>
          <p:nvPr/>
        </p:nvSpPr>
        <p:spPr>
          <a:xfrm>
            <a:off x="1043100" y="5884583"/>
            <a:ext cx="87839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 성공 시 </a:t>
            </a:r>
            <a:r>
              <a:rPr lang="en-US" altLang="ko-KR" sz="2800" b="1" dirty="0" err="1"/>
              <a:t>home.jsp</a:t>
            </a:r>
            <a:r>
              <a:rPr lang="ko-KR" altLang="en-US" sz="2800" b="1" dirty="0"/>
              <a:t>로 이동한다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893109-0DC7-3D10-C925-87E642FBC825}"/>
              </a:ext>
            </a:extLst>
          </p:cNvPr>
          <p:cNvSpPr txBox="1"/>
          <p:nvPr/>
        </p:nvSpPr>
        <p:spPr>
          <a:xfrm>
            <a:off x="1274823" y="8739765"/>
            <a:ext cx="87839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잘못된 로그인 정보 입력 시 </a:t>
            </a:r>
            <a:endParaRPr lang="en-US" altLang="ko-KR" sz="2800" b="1" dirty="0"/>
          </a:p>
          <a:p>
            <a:r>
              <a:rPr lang="ko-KR" altLang="en-US" sz="2800" b="1" dirty="0"/>
              <a:t>경고 메시지를 화면에 보여준다</a:t>
            </a:r>
            <a:r>
              <a:rPr lang="en-US" altLang="ko-KR" sz="2800" b="1" dirty="0"/>
              <a:t>. 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942C9F-000D-B9CD-161A-D0D03C4E5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9924" y="9003190"/>
            <a:ext cx="3686689" cy="866896"/>
          </a:xfrm>
          <a:prstGeom prst="rect">
            <a:avLst/>
          </a:prstGeom>
          <a:ln w="25400">
            <a:noFill/>
            <a:prstDash val="dash"/>
          </a:ln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D6CC6C-CB63-95AA-2210-22A6DE68E8BB}"/>
              </a:ext>
            </a:extLst>
          </p:cNvPr>
          <p:cNvCxnSpPr>
            <a:cxnSpLocks/>
          </p:cNvCxnSpPr>
          <p:nvPr/>
        </p:nvCxnSpPr>
        <p:spPr>
          <a:xfrm>
            <a:off x="10872192" y="6595434"/>
            <a:ext cx="0" cy="1782488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A58B5B-8CA2-E50B-13AB-05808A0C0605}"/>
              </a:ext>
            </a:extLst>
          </p:cNvPr>
          <p:cNvSpPr txBox="1"/>
          <p:nvPr/>
        </p:nvSpPr>
        <p:spPr>
          <a:xfrm>
            <a:off x="8325908" y="8377924"/>
            <a:ext cx="3002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en-US" altLang="ko-KR" sz="2800" b="1" dirty="0" err="1"/>
              <a:t>loginForm.jsp</a:t>
            </a:r>
            <a:r>
              <a:rPr lang="en-US" altLang="ko-KR" sz="2800" b="1" dirty="0"/>
              <a:t>&gt;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E8A9007-EBEF-AFE7-1A5D-CF6DC3653DFB}"/>
              </a:ext>
            </a:extLst>
          </p:cNvPr>
          <p:cNvCxnSpPr>
            <a:cxnSpLocks/>
          </p:cNvCxnSpPr>
          <p:nvPr/>
        </p:nvCxnSpPr>
        <p:spPr>
          <a:xfrm>
            <a:off x="6848248" y="8243760"/>
            <a:ext cx="0" cy="14721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1EDC782-C751-1BFF-2C58-940BB9E1E5F0}"/>
              </a:ext>
            </a:extLst>
          </p:cNvPr>
          <p:cNvCxnSpPr>
            <a:cxnSpLocks/>
          </p:cNvCxnSpPr>
          <p:nvPr/>
        </p:nvCxnSpPr>
        <p:spPr>
          <a:xfrm>
            <a:off x="3939209" y="8243760"/>
            <a:ext cx="2909039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845B2E-6C43-E707-EB3D-16AA0DCD9145}"/>
              </a:ext>
            </a:extLst>
          </p:cNvPr>
          <p:cNvCxnSpPr>
            <a:cxnSpLocks/>
          </p:cNvCxnSpPr>
          <p:nvPr/>
        </p:nvCxnSpPr>
        <p:spPr>
          <a:xfrm>
            <a:off x="6847736" y="9715934"/>
            <a:ext cx="1478172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9B0255-2CB9-4954-93FA-F09877D5279B}"/>
              </a:ext>
            </a:extLst>
          </p:cNvPr>
          <p:cNvSpPr/>
          <p:nvPr/>
        </p:nvSpPr>
        <p:spPr>
          <a:xfrm>
            <a:off x="8321136" y="8377922"/>
            <a:ext cx="3917638" cy="1754327"/>
          </a:xfrm>
          <a:prstGeom prst="rect">
            <a:avLst/>
          </a:prstGeom>
          <a:noFill/>
          <a:ln w="38100">
            <a:solidFill>
              <a:srgbClr val="F7A05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1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0872192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(member-</a:t>
            </a:r>
            <a:r>
              <a:rPr lang="ko-KR" altLang="en-US" sz="4000" b="1" dirty="0">
                <a:solidFill>
                  <a:srgbClr val="5D6DBE"/>
                </a:solidFill>
              </a:rPr>
              <a:t>로그아웃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0A1255-0281-63FE-69B4-2275A6DC47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85"/>
          <a:stretch/>
        </p:blipFill>
        <p:spPr>
          <a:xfrm>
            <a:off x="1187116" y="3505801"/>
            <a:ext cx="16849872" cy="4824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815D4-DAF4-8352-AA70-ABA9115410B1}"/>
              </a:ext>
            </a:extLst>
          </p:cNvPr>
          <p:cNvSpPr txBox="1"/>
          <p:nvPr/>
        </p:nvSpPr>
        <p:spPr>
          <a:xfrm>
            <a:off x="5219564" y="8725406"/>
            <a:ext cx="134572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r>
              <a:rPr lang="ko-KR" altLang="en-US" sz="2800" b="1" dirty="0"/>
              <a:t>가 로그아웃 요청을 하게 되면 </a:t>
            </a:r>
            <a:r>
              <a:rPr lang="en-US" altLang="ko-KR" sz="2800" b="1" dirty="0"/>
              <a:t>login </a:t>
            </a:r>
            <a:r>
              <a:rPr lang="ko-KR" altLang="en-US" sz="2800" b="1" dirty="0"/>
              <a:t>값에 해당하는 </a:t>
            </a:r>
            <a:endParaRPr lang="en-US" altLang="ko-KR" sz="2800" b="1" dirty="0"/>
          </a:p>
          <a:p>
            <a:r>
              <a:rPr lang="en-US" altLang="ko-KR" sz="2800" b="1" dirty="0"/>
              <a:t>Session </a:t>
            </a:r>
            <a:r>
              <a:rPr lang="ko-KR" altLang="en-US" sz="2800" b="1" dirty="0"/>
              <a:t>정보를 삭제하고 홈 화면으로 이동한다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841531-3951-3E59-1B22-502D8F102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309" y="1654814"/>
            <a:ext cx="9183382" cy="14861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3DAFD1-1214-0FCD-18E1-2448606B0123}"/>
              </a:ext>
            </a:extLst>
          </p:cNvPr>
          <p:cNvSpPr/>
          <p:nvPr/>
        </p:nvSpPr>
        <p:spPr>
          <a:xfrm>
            <a:off x="10105162" y="1871571"/>
            <a:ext cx="803034" cy="46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B47199-C284-331E-5534-32C259CFC9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38" y="1306119"/>
            <a:ext cx="595637" cy="62035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AAD05-2D8F-CB98-6F73-7AC347F9848F}"/>
              </a:ext>
            </a:extLst>
          </p:cNvPr>
          <p:cNvSpPr/>
          <p:nvPr/>
        </p:nvSpPr>
        <p:spPr>
          <a:xfrm>
            <a:off x="755068" y="3535991"/>
            <a:ext cx="17532932" cy="4824536"/>
          </a:xfrm>
          <a:prstGeom prst="rect">
            <a:avLst/>
          </a:prstGeom>
          <a:noFill/>
          <a:ln w="38100">
            <a:solidFill>
              <a:srgbClr val="F7A05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AAD05-2D8F-CB98-6F73-7AC347F9848F}"/>
              </a:ext>
            </a:extLst>
          </p:cNvPr>
          <p:cNvSpPr/>
          <p:nvPr/>
        </p:nvSpPr>
        <p:spPr>
          <a:xfrm>
            <a:off x="-8353944" y="7591772"/>
            <a:ext cx="6266646" cy="6020003"/>
          </a:xfrm>
          <a:prstGeom prst="rect">
            <a:avLst/>
          </a:prstGeom>
          <a:noFill/>
          <a:ln w="38100">
            <a:solidFill>
              <a:srgbClr val="F7A05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48CE2-6265-1821-F956-2359AD3FA386}"/>
              </a:ext>
            </a:extLst>
          </p:cNvPr>
          <p:cNvSpPr txBox="1"/>
          <p:nvPr/>
        </p:nvSpPr>
        <p:spPr>
          <a:xfrm>
            <a:off x="10872192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(member-</a:t>
            </a:r>
            <a:r>
              <a:rPr lang="ko-KR" altLang="en-US" sz="4000" b="1" dirty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5752EB8-B381-371D-4016-868B009E9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53" y="1741192"/>
            <a:ext cx="12069859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CAE374F-19BA-3509-EE64-6B312B973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08" y="3257832"/>
            <a:ext cx="12059704" cy="653983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4E31A8-2ABB-9649-DAFD-94EDB6A35BF5}"/>
              </a:ext>
            </a:extLst>
          </p:cNvPr>
          <p:cNvGrpSpPr/>
          <p:nvPr/>
        </p:nvGrpSpPr>
        <p:grpSpPr>
          <a:xfrm>
            <a:off x="13104440" y="1758644"/>
            <a:ext cx="4968552" cy="2616101"/>
            <a:chOff x="6379006" y="2495160"/>
            <a:chExt cx="4317826" cy="26020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815D4-DAF4-8352-AA70-ABA9115410B1}"/>
                </a:ext>
              </a:extLst>
            </p:cNvPr>
            <p:cNvSpPr txBox="1"/>
            <p:nvPr/>
          </p:nvSpPr>
          <p:spPr>
            <a:xfrm>
              <a:off x="6379006" y="2495160"/>
              <a:ext cx="4317826" cy="260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en-US" altLang="ko-KR" sz="2400" b="1" dirty="0"/>
                <a:t>memberMapper</a:t>
              </a:r>
              <a:r>
                <a:rPr lang="en-US" altLang="ko-KR" sz="2800" b="1" dirty="0"/>
                <a:t>.xml&gt;</a:t>
              </a:r>
            </a:p>
            <a:p>
              <a:endParaRPr lang="en-US" altLang="ko-KR" sz="2800" b="1" dirty="0"/>
            </a:p>
            <a:p>
              <a:endParaRPr lang="en-US" altLang="ko-KR" sz="2800" b="1" dirty="0"/>
            </a:p>
            <a:p>
              <a:endParaRPr lang="en-US" altLang="ko-KR" sz="2000" b="1" dirty="0"/>
            </a:p>
            <a:p>
              <a:endParaRPr lang="en-US" altLang="ko-KR" sz="2000" b="1" dirty="0"/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89FED7-4B99-683D-0AC5-729457E2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9353" y="3077462"/>
              <a:ext cx="3900728" cy="1813132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73A540-5AF9-107C-4D35-4BE945A2C893}"/>
              </a:ext>
            </a:extLst>
          </p:cNvPr>
          <p:cNvSpPr txBox="1"/>
          <p:nvPr/>
        </p:nvSpPr>
        <p:spPr>
          <a:xfrm>
            <a:off x="10065960" y="5916820"/>
            <a:ext cx="846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r>
              <a:rPr lang="ko-KR" altLang="en-US" sz="2800" b="1" dirty="0"/>
              <a:t>가 회원가입을 요청하게 되면 </a:t>
            </a:r>
            <a:r>
              <a:rPr lang="en-US" altLang="ko-KR" sz="2800" b="1" dirty="0" err="1"/>
              <a:t>memberService</a:t>
            </a:r>
            <a:r>
              <a:rPr lang="ko-KR" altLang="en-US" sz="2800" b="1" dirty="0"/>
              <a:t>의 </a:t>
            </a:r>
            <a:r>
              <a:rPr lang="en-US" altLang="ko-KR" sz="2800" b="1" dirty="0" err="1"/>
              <a:t>idcheck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메서드를 통해 </a:t>
            </a:r>
            <a:r>
              <a:rPr lang="en-US" altLang="ko-KR" sz="2800" b="1" dirty="0"/>
              <a:t>memberMapper.xml</a:t>
            </a:r>
            <a:r>
              <a:rPr lang="ko-KR" altLang="en-US" sz="2800" b="1" dirty="0"/>
              <a:t>에서 작성된 </a:t>
            </a:r>
            <a:r>
              <a:rPr lang="en-US" altLang="ko-KR" sz="2800" b="1" dirty="0" err="1"/>
              <a:t>sql</a:t>
            </a:r>
            <a:r>
              <a:rPr lang="ko-KR" altLang="en-US" sz="2800" b="1" dirty="0"/>
              <a:t>문을  </a:t>
            </a:r>
            <a:r>
              <a:rPr lang="en-US" altLang="ko-KR" sz="2800" b="1" dirty="0"/>
              <a:t>DAO</a:t>
            </a:r>
            <a:r>
              <a:rPr lang="ko-KR" altLang="en-US" sz="2800" b="1" dirty="0"/>
              <a:t>파일에서  사용자 </a:t>
            </a:r>
            <a:endParaRPr lang="en-US" altLang="ko-KR" sz="2800" b="1" dirty="0"/>
          </a:p>
          <a:p>
            <a:r>
              <a:rPr lang="ko-KR" altLang="en-US" sz="2800" b="1" dirty="0"/>
              <a:t>정보가 저장된 </a:t>
            </a:r>
            <a:r>
              <a:rPr lang="en-US" altLang="ko-KR" sz="2800" b="1" dirty="0"/>
              <a:t>VO</a:t>
            </a:r>
            <a:r>
              <a:rPr lang="ko-KR" altLang="en-US" sz="2800" b="1" dirty="0"/>
              <a:t>로 접근해 데이터를 불러온다  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326D55-0429-4835-D1B1-CD9C97A8B092}"/>
              </a:ext>
            </a:extLst>
          </p:cNvPr>
          <p:cNvCxnSpPr>
            <a:cxnSpLocks/>
          </p:cNvCxnSpPr>
          <p:nvPr/>
        </p:nvCxnSpPr>
        <p:spPr>
          <a:xfrm>
            <a:off x="11988316" y="3631332"/>
            <a:ext cx="9001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A2C6BF-46C0-6384-5473-DB020CEC0567}"/>
              </a:ext>
            </a:extLst>
          </p:cNvPr>
          <p:cNvSpPr/>
          <p:nvPr/>
        </p:nvSpPr>
        <p:spPr>
          <a:xfrm>
            <a:off x="12888416" y="1616954"/>
            <a:ext cx="4716524" cy="2753226"/>
          </a:xfrm>
          <a:prstGeom prst="rect">
            <a:avLst/>
          </a:prstGeom>
          <a:noFill/>
          <a:ln w="38100">
            <a:solidFill>
              <a:srgbClr val="F7A05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3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815D4-DAF4-8352-AA70-ABA9115410B1}"/>
              </a:ext>
            </a:extLst>
          </p:cNvPr>
          <p:cNvSpPr txBox="1"/>
          <p:nvPr/>
        </p:nvSpPr>
        <p:spPr>
          <a:xfrm>
            <a:off x="357100" y="8095828"/>
            <a:ext cx="8520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기존에 있는 아이디와 중복될 경우</a:t>
            </a:r>
            <a:endParaRPr lang="en-US" altLang="ko-KR" sz="2800" b="1" dirty="0"/>
          </a:p>
          <a:p>
            <a:r>
              <a:rPr lang="en-US" altLang="ko-KR" sz="2800" b="1" dirty="0"/>
              <a:t>Ajax </a:t>
            </a:r>
            <a:r>
              <a:rPr lang="ko-KR" altLang="en-US" sz="2800" b="1" dirty="0"/>
              <a:t>비동기 통신 방식을 통해 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“</a:t>
            </a:r>
            <a:r>
              <a:rPr lang="ko-KR" altLang="en-US" sz="2800" b="1" dirty="0"/>
              <a:t>중복된 아이디 입니다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를 화면에 출력 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C1A43-4768-F165-F5C3-9D9A0B78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94" y="1545138"/>
            <a:ext cx="5487166" cy="5811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BED367-A89D-FD9C-34C6-184C64D3F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686" y="3723182"/>
            <a:ext cx="8834721" cy="6535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53F6C-7C4B-EAD9-AF15-6C008C43410D}"/>
              </a:ext>
            </a:extLst>
          </p:cNvPr>
          <p:cNvSpPr txBox="1"/>
          <p:nvPr/>
        </p:nvSpPr>
        <p:spPr>
          <a:xfrm>
            <a:off x="10872192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(member-</a:t>
            </a:r>
            <a:r>
              <a:rPr lang="ko-KR" altLang="en-US" sz="4000" b="1" dirty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2D92E-E1C1-EF1E-4D7C-8DE74D3894D4}"/>
              </a:ext>
            </a:extLst>
          </p:cNvPr>
          <p:cNvSpPr txBox="1"/>
          <p:nvPr/>
        </p:nvSpPr>
        <p:spPr>
          <a:xfrm>
            <a:off x="13319448" y="3708942"/>
            <a:ext cx="49685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en-US" altLang="ko-KR" sz="2400" b="1" dirty="0" err="1"/>
              <a:t>memberJoin</a:t>
            </a:r>
            <a:r>
              <a:rPr lang="en-US" altLang="ko-KR" sz="2800" b="1" dirty="0" err="1"/>
              <a:t>.jsp</a:t>
            </a:r>
            <a:r>
              <a:rPr lang="en-US" altLang="ko-KR" sz="2800" b="1" dirty="0"/>
              <a:t>&gt;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3F61CB-88D8-2915-7258-380F617E9A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47" b="9906"/>
          <a:stretch/>
        </p:blipFill>
        <p:spPr>
          <a:xfrm>
            <a:off x="8032627" y="1507104"/>
            <a:ext cx="8834720" cy="199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02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815D4-DAF4-8352-AA70-ABA9115410B1}"/>
              </a:ext>
            </a:extLst>
          </p:cNvPr>
          <p:cNvSpPr txBox="1"/>
          <p:nvPr/>
        </p:nvSpPr>
        <p:spPr>
          <a:xfrm>
            <a:off x="9432032" y="8752146"/>
            <a:ext cx="92530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Session </a:t>
            </a:r>
            <a:r>
              <a:rPr lang="en-US" altLang="ko-KR" sz="2800" b="1" dirty="0" err="1"/>
              <a:t>Listner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DB</a:t>
            </a:r>
            <a:r>
              <a:rPr lang="ko-KR" altLang="en-US" sz="2800" b="1" dirty="0"/>
              <a:t>를 활용하여 세션이 생성 </a:t>
            </a:r>
            <a:r>
              <a:rPr lang="ko-KR" altLang="en-US" sz="2800" b="1" dirty="0" err="1"/>
              <a:t>될때</a:t>
            </a:r>
            <a:r>
              <a:rPr lang="ko-KR" altLang="en-US" sz="2800" b="1" dirty="0"/>
              <a:t> 마다 </a:t>
            </a:r>
            <a:r>
              <a:rPr lang="en-US" altLang="ko-KR" sz="2800" b="1" dirty="0"/>
              <a:t>VistCountMapper.xml</a:t>
            </a:r>
            <a:r>
              <a:rPr lang="ko-KR" altLang="en-US" sz="2800" b="1" dirty="0"/>
              <a:t>의 </a:t>
            </a:r>
            <a:r>
              <a:rPr lang="en-US" altLang="ko-KR" sz="2800" b="1" dirty="0" err="1"/>
              <a:t>sql</a:t>
            </a:r>
            <a:r>
              <a:rPr lang="ko-KR" altLang="en-US" sz="2800" b="1" dirty="0"/>
              <a:t>문을 통해  </a:t>
            </a:r>
            <a:r>
              <a:rPr lang="en-US" altLang="ko-KR" sz="2800" b="1" dirty="0"/>
              <a:t>DAO</a:t>
            </a:r>
            <a:r>
              <a:rPr lang="ko-KR" altLang="en-US" sz="2800" b="1" dirty="0"/>
              <a:t>파일에서 방문기록을 </a:t>
            </a:r>
            <a:r>
              <a:rPr lang="en-US" altLang="ko-KR" sz="2800" b="1" dirty="0"/>
              <a:t>DB</a:t>
            </a:r>
            <a:r>
              <a:rPr lang="ko-KR" altLang="en-US" sz="2800" b="1" dirty="0"/>
              <a:t>에 삽입하고 데이터를 불러온다 </a:t>
            </a:r>
            <a:r>
              <a:rPr lang="en-US" altLang="ko-KR" sz="2800" b="1" dirty="0"/>
              <a:t>. 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53F6C-7C4B-EAD9-AF15-6C008C43410D}"/>
              </a:ext>
            </a:extLst>
          </p:cNvPr>
          <p:cNvSpPr txBox="1"/>
          <p:nvPr/>
        </p:nvSpPr>
        <p:spPr>
          <a:xfrm>
            <a:off x="10872192" y="38100"/>
            <a:ext cx="76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>
                <a:solidFill>
                  <a:srgbClr val="5D6DBE"/>
                </a:solidFill>
              </a:rPr>
              <a:t>VisitCount</a:t>
            </a:r>
            <a:r>
              <a:rPr lang="en-US" altLang="ko-KR" sz="7200" b="1" dirty="0">
                <a:solidFill>
                  <a:srgbClr val="5D6DBE"/>
                </a:solidFill>
              </a:rPr>
              <a:t>-</a:t>
            </a:r>
            <a:r>
              <a:rPr lang="ko-KR" altLang="en-US" sz="4000" b="1" dirty="0">
                <a:solidFill>
                  <a:srgbClr val="5D6DBE"/>
                </a:solidFill>
              </a:rPr>
              <a:t>방문자수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EACEDD-E4EF-4F29-111A-865D57DC1F8C}"/>
              </a:ext>
            </a:extLst>
          </p:cNvPr>
          <p:cNvGrpSpPr/>
          <p:nvPr/>
        </p:nvGrpSpPr>
        <p:grpSpPr>
          <a:xfrm>
            <a:off x="334116" y="4977925"/>
            <a:ext cx="8185816" cy="4702079"/>
            <a:chOff x="7463082" y="1370066"/>
            <a:chExt cx="8302134" cy="4768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02D92E-E1C1-EF1E-4D7C-8DE74D3894D4}"/>
                </a:ext>
              </a:extLst>
            </p:cNvPr>
            <p:cNvSpPr txBox="1"/>
            <p:nvPr/>
          </p:nvSpPr>
          <p:spPr>
            <a:xfrm>
              <a:off x="7463082" y="1370066"/>
              <a:ext cx="4968552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&lt;VisitCountMapper.xml&gt;</a:t>
              </a:r>
            </a:p>
            <a:p>
              <a:endParaRPr lang="en-US" altLang="ko-KR" sz="2800" b="1" dirty="0"/>
            </a:p>
            <a:p>
              <a:endParaRPr lang="en-US" altLang="ko-KR" sz="2800" b="1" dirty="0"/>
            </a:p>
            <a:p>
              <a:endParaRPr lang="en-US" altLang="ko-KR" sz="2000" b="1" dirty="0"/>
            </a:p>
            <a:p>
              <a:endParaRPr lang="en-US" altLang="ko-KR" sz="2000" b="1" dirty="0"/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C4B6A3D-41D2-C111-2882-A1213D826249}"/>
                </a:ext>
              </a:extLst>
            </p:cNvPr>
            <p:cNvGrpSpPr/>
            <p:nvPr/>
          </p:nvGrpSpPr>
          <p:grpSpPr>
            <a:xfrm>
              <a:off x="7523820" y="2101774"/>
              <a:ext cx="8241396" cy="4037186"/>
              <a:chOff x="7523820" y="2101774"/>
              <a:chExt cx="8241396" cy="403718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D537324-900D-15D4-52E8-845630B8D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3820" y="2101774"/>
                <a:ext cx="6411220" cy="1152686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05671FE-8F88-2D06-4C15-F569B7FD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7836" y="3390135"/>
                <a:ext cx="8097380" cy="1495634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7F680DC-056D-385F-2CBE-A8AD21876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5544" y="5043432"/>
                <a:ext cx="6496957" cy="1095528"/>
              </a:xfrm>
              <a:prstGeom prst="rect">
                <a:avLst/>
              </a:prstGeom>
            </p:spPr>
          </p:pic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E46F8BF-CE1D-8F86-1023-A78F4CA9DE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3773" y="2223680"/>
            <a:ext cx="8907118" cy="58396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6089E2-E857-9BDA-A164-CAB861ECA7C4}"/>
              </a:ext>
            </a:extLst>
          </p:cNvPr>
          <p:cNvSpPr/>
          <p:nvPr/>
        </p:nvSpPr>
        <p:spPr>
          <a:xfrm>
            <a:off x="334116" y="4997570"/>
            <a:ext cx="8053800" cy="493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CAAAC6-AD0E-A935-B004-63152662D3E5}"/>
              </a:ext>
            </a:extLst>
          </p:cNvPr>
          <p:cNvSpPr/>
          <p:nvPr/>
        </p:nvSpPr>
        <p:spPr>
          <a:xfrm>
            <a:off x="8519931" y="1842630"/>
            <a:ext cx="9050959" cy="660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0980699-55D1-E8B5-2389-730C207D970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3240"/>
          <a:stretch/>
        </p:blipFill>
        <p:spPr>
          <a:xfrm>
            <a:off x="1515921" y="1842630"/>
            <a:ext cx="5199477" cy="28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177</Words>
  <Application>Microsoft Office PowerPoint</Application>
  <PresentationFormat>사용자 지정</PresentationFormat>
  <Paragraphs>89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100</cp:revision>
  <dcterms:created xsi:type="dcterms:W3CDTF">2022-07-22T17:10:31Z</dcterms:created>
  <dcterms:modified xsi:type="dcterms:W3CDTF">2022-08-29T03:11:37Z</dcterms:modified>
</cp:coreProperties>
</file>