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76EC-5DC6-4F05-B72F-CCDBEF345F57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D40C0-8A8E-4F37-8048-064259A61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6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5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456D-18C8-4DF4-B327-52935BFB561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70BB-C706-44EB-930C-43804398B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지도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57" y="3159807"/>
            <a:ext cx="6693084" cy="356520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22418" y="4344238"/>
            <a:ext cx="6620823" cy="72891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966" y="1686871"/>
            <a:ext cx="5666218" cy="234802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516120" y="5296379"/>
            <a:ext cx="4859891" cy="1096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입력 여부에 따라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기본 정보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전국 </a:t>
            </a:r>
            <a:r>
              <a:rPr lang="ko-KR" altLang="en-US" dirty="0" err="1" smtClean="0"/>
              <a:t>캠핑장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키워드 검색 목록을 조회한다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157" y="1152555"/>
            <a:ext cx="4605142" cy="178402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463933" y="1152555"/>
            <a:ext cx="2776451" cy="607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기본적인 지도를 만드는 코드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523162" y="1834393"/>
            <a:ext cx="1248797" cy="437417"/>
          </a:xfrm>
          <a:prstGeom prst="bentConnector3">
            <a:avLst>
              <a:gd name="adj1" fmla="val 998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날씨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96" y="1091799"/>
            <a:ext cx="5010402" cy="1580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96" y="2874837"/>
            <a:ext cx="6132495" cy="373859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39314" y="4640580"/>
            <a:ext cx="4523899" cy="1549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사용자의 현 위치를 알아낸 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해당 위치의 날씨를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비동기 방식으로 화면에 출력한다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2346" y="1357903"/>
            <a:ext cx="1890793" cy="87267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475598" y="1756643"/>
            <a:ext cx="345175" cy="31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52672" y="1256393"/>
            <a:ext cx="2032299" cy="104095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직사각형 24"/>
          <p:cNvSpPr/>
          <p:nvPr/>
        </p:nvSpPr>
        <p:spPr>
          <a:xfrm>
            <a:off x="367055" y="1003422"/>
            <a:ext cx="5108543" cy="172352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직사각형 29"/>
          <p:cNvSpPr/>
          <p:nvPr/>
        </p:nvSpPr>
        <p:spPr>
          <a:xfrm>
            <a:off x="539642" y="4640580"/>
            <a:ext cx="6058049" cy="187452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1620" y="2001699"/>
            <a:ext cx="21529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</Words>
  <Application>Microsoft Office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8</cp:revision>
  <dcterms:created xsi:type="dcterms:W3CDTF">2022-08-30T02:33:55Z</dcterms:created>
  <dcterms:modified xsi:type="dcterms:W3CDTF">2022-08-30T06:09:41Z</dcterms:modified>
</cp:coreProperties>
</file>