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508E-EB35-4827-813B-7A0CA7BCA78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DE3-5666-4661-A11B-CA428A79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2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508E-EB35-4827-813B-7A0CA7BCA78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DE3-5666-4661-A11B-CA428A79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8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508E-EB35-4827-813B-7A0CA7BCA78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DE3-5666-4661-A11B-CA428A79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6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508E-EB35-4827-813B-7A0CA7BCA78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DE3-5666-4661-A11B-CA428A79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8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508E-EB35-4827-813B-7A0CA7BCA78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DE3-5666-4661-A11B-CA428A79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2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508E-EB35-4827-813B-7A0CA7BCA78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DE3-5666-4661-A11B-CA428A79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0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508E-EB35-4827-813B-7A0CA7BCA78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DE3-5666-4661-A11B-CA428A79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0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508E-EB35-4827-813B-7A0CA7BCA78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DE3-5666-4661-A11B-CA428A79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05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508E-EB35-4827-813B-7A0CA7BCA78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DE3-5666-4661-A11B-CA428A79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7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508E-EB35-4827-813B-7A0CA7BCA78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DE3-5666-4661-A11B-CA428A79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5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9508E-EB35-4827-813B-7A0CA7BCA78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6DE3-5666-4661-A11B-CA428A79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7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9508E-EB35-4827-813B-7A0CA7BCA789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6DE3-5666-4661-A11B-CA428A79F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3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6" y="730115"/>
            <a:ext cx="8130746" cy="58908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0086" y="135173"/>
            <a:ext cx="1598141" cy="474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게시판 리스트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660" y="135173"/>
            <a:ext cx="5296929" cy="254942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80085" y="2488790"/>
            <a:ext cx="7718855" cy="4132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60723" y="3478478"/>
            <a:ext cx="3917093" cy="1142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게시글</a:t>
            </a:r>
            <a:r>
              <a:rPr lang="ko-KR" altLang="en-US" sz="1200" dirty="0">
                <a:solidFill>
                  <a:schemeClr val="tx1"/>
                </a:solidFill>
              </a:rPr>
              <a:t> 리스트를 보여주고 </a:t>
            </a:r>
            <a:r>
              <a:rPr lang="ko-KR" altLang="en-US" sz="1200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dirty="0">
                <a:solidFill>
                  <a:schemeClr val="tx1"/>
                </a:solidFill>
              </a:rPr>
              <a:t> 화면 처리를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이용해서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화면 밑에 번호를 표시 할 수 있음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7" y="1581359"/>
            <a:ext cx="5687219" cy="34294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140" y="929237"/>
            <a:ext cx="4548233" cy="44012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0086" y="135173"/>
            <a:ext cx="1598141" cy="474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FF0000"/>
                </a:solidFill>
              </a:rPr>
              <a:t>게시글</a:t>
            </a:r>
            <a:r>
              <a:rPr lang="ko-KR" altLang="en-US" sz="1500" dirty="0">
                <a:solidFill>
                  <a:srgbClr val="FF0000"/>
                </a:solidFill>
              </a:rPr>
              <a:t> 작성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794" y="3296097"/>
            <a:ext cx="3253946" cy="1825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10680" y="3794487"/>
            <a:ext cx="3188044" cy="1082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Vo</a:t>
            </a:r>
            <a:r>
              <a:rPr lang="ko-KR" altLang="en-US" sz="1200" dirty="0">
                <a:solidFill>
                  <a:schemeClr val="tx1"/>
                </a:solidFill>
              </a:rPr>
              <a:t>의 값을 </a:t>
            </a:r>
            <a:r>
              <a:rPr lang="en-US" altLang="ko-KR" sz="1200" dirty="0">
                <a:solidFill>
                  <a:schemeClr val="tx1"/>
                </a:solidFill>
              </a:rPr>
              <a:t>map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r>
              <a:rPr lang="ko-KR" altLang="en-US" sz="1200" dirty="0" err="1">
                <a:solidFill>
                  <a:schemeClr val="tx1"/>
                </a:solidFill>
              </a:rPr>
              <a:t>저장후에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그값을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pboardSerivce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 err="1">
                <a:solidFill>
                  <a:schemeClr val="tx1"/>
                </a:solidFill>
              </a:rPr>
              <a:t>insertPBoard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이용해서 </a:t>
            </a:r>
            <a:r>
              <a:rPr lang="ko-KR" altLang="en-US" sz="1200" dirty="0" err="1">
                <a:solidFill>
                  <a:schemeClr val="tx1"/>
                </a:solidFill>
              </a:rPr>
              <a:t>게시글을</a:t>
            </a:r>
            <a:r>
              <a:rPr lang="ko-KR" altLang="en-US" sz="1200" dirty="0">
                <a:solidFill>
                  <a:schemeClr val="tx1"/>
                </a:solidFill>
              </a:rPr>
              <a:t> 작성한다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7794" y="1581359"/>
            <a:ext cx="3253946" cy="83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056236" y="868785"/>
            <a:ext cx="3262186" cy="601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캠핑후기 작성 클릭 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Pboard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 err="1">
                <a:solidFill>
                  <a:schemeClr val="tx1"/>
                </a:solidFill>
              </a:rPr>
              <a:t>writeForm</a:t>
            </a:r>
            <a:r>
              <a:rPr lang="ko-KR" altLang="en-US" sz="1200" dirty="0">
                <a:solidFill>
                  <a:schemeClr val="tx1"/>
                </a:solidFill>
              </a:rPr>
              <a:t>을 요청 받아서 보여줌</a:t>
            </a:r>
          </a:p>
        </p:txBody>
      </p:sp>
    </p:spTree>
    <p:extLst>
      <p:ext uri="{BB962C8B-B14F-4D97-AF65-F5344CB8AC3E}">
        <p14:creationId xmlns:p14="http://schemas.microsoft.com/office/powerpoint/2010/main" val="281983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765" y="244207"/>
            <a:ext cx="3917341" cy="53369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776"/>
            <a:ext cx="7189150" cy="520905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93408" y="1238757"/>
            <a:ext cx="2570205" cy="82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게시글을</a:t>
            </a:r>
            <a:r>
              <a:rPr lang="ko-KR" altLang="en-US" sz="1100" dirty="0">
                <a:solidFill>
                  <a:schemeClr val="tx1"/>
                </a:solidFill>
              </a:rPr>
              <a:t> 누르면 글과 함께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게시글의</a:t>
            </a:r>
            <a:r>
              <a:rPr lang="ko-KR" altLang="en-US" sz="1100" dirty="0">
                <a:solidFill>
                  <a:schemeClr val="tx1"/>
                </a:solidFill>
              </a:rPr>
              <a:t> 번호에 맞는 </a:t>
            </a:r>
            <a:r>
              <a:rPr lang="ko-KR" altLang="en-US" sz="1100" dirty="0" err="1">
                <a:solidFill>
                  <a:schemeClr val="tx1"/>
                </a:solidFill>
              </a:rPr>
              <a:t>댓글을</a:t>
            </a:r>
            <a:r>
              <a:rPr lang="ko-KR" altLang="en-US" sz="1100" dirty="0">
                <a:solidFill>
                  <a:schemeClr val="tx1"/>
                </a:solidFill>
              </a:rPr>
              <a:t> 조회해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보여준다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5328" y="614775"/>
            <a:ext cx="4983893" cy="2441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5328" y="3156148"/>
            <a:ext cx="7172974" cy="2667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61724" y="5947389"/>
            <a:ext cx="4119468" cy="820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버튼을 누르면 </a:t>
            </a:r>
            <a:r>
              <a:rPr lang="en-US" altLang="ko-KR" sz="1100" dirty="0" err="1">
                <a:solidFill>
                  <a:schemeClr val="tx1"/>
                </a:solidFill>
              </a:rPr>
              <a:t>Pboard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en-US" altLang="ko-KR" sz="1100" dirty="0" err="1">
                <a:solidFill>
                  <a:schemeClr val="tx1"/>
                </a:solidFill>
              </a:rPr>
              <a:t>UpdateForm</a:t>
            </a:r>
            <a:r>
              <a:rPr lang="ko-KR" altLang="en-US" sz="1100" dirty="0">
                <a:solidFill>
                  <a:schemeClr val="tx1"/>
                </a:solidFill>
              </a:rPr>
              <a:t>을 요청해서 보여주고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내용을 수정하면 </a:t>
            </a:r>
            <a:r>
              <a:rPr lang="en-US" altLang="ko-KR" sz="1100" dirty="0" err="1">
                <a:solidFill>
                  <a:schemeClr val="tx1"/>
                </a:solidFill>
              </a:rPr>
              <a:t>pboardService</a:t>
            </a:r>
            <a:r>
              <a:rPr lang="ko-KR" altLang="en-US" sz="1100" dirty="0">
                <a:solidFill>
                  <a:schemeClr val="tx1"/>
                </a:solidFill>
              </a:rPr>
              <a:t>의 </a:t>
            </a:r>
            <a:r>
              <a:rPr lang="en-US" altLang="ko-KR" sz="1100" dirty="0" err="1">
                <a:solidFill>
                  <a:schemeClr val="tx1"/>
                </a:solidFill>
              </a:rPr>
              <a:t>updatePBoard</a:t>
            </a:r>
            <a:r>
              <a:rPr lang="ko-KR" altLang="en-US" sz="1100" dirty="0">
                <a:solidFill>
                  <a:schemeClr val="tx1"/>
                </a:solidFill>
              </a:rPr>
              <a:t>를 실행함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80086" y="90231"/>
            <a:ext cx="1598141" cy="474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FF0000"/>
                </a:solidFill>
              </a:rPr>
              <a:t>게시글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ko-KR" altLang="en-US" sz="1500" dirty="0" err="1">
                <a:solidFill>
                  <a:srgbClr val="FF0000"/>
                </a:solidFill>
              </a:rPr>
              <a:t>댓글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3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6" y="817413"/>
            <a:ext cx="5801342" cy="58881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12732" y="817413"/>
            <a:ext cx="5371071" cy="1785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314074" y="1598141"/>
            <a:ext cx="73126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400781" y="934280"/>
            <a:ext cx="3648148" cy="1149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commentService.list</a:t>
            </a:r>
            <a:r>
              <a:rPr lang="ko-KR" altLang="en-US" sz="1100" dirty="0">
                <a:solidFill>
                  <a:schemeClr val="tx1"/>
                </a:solidFill>
              </a:rPr>
              <a:t>의 </a:t>
            </a:r>
            <a:r>
              <a:rPr lang="en-US" altLang="ko-KR" sz="1100" dirty="0" err="1">
                <a:solidFill>
                  <a:schemeClr val="tx1"/>
                </a:solidFill>
              </a:rPr>
              <a:t>idx</a:t>
            </a:r>
            <a:r>
              <a:rPr lang="ko-KR" altLang="en-US" sz="1100" dirty="0">
                <a:solidFill>
                  <a:schemeClr val="tx1"/>
                </a:solidFill>
              </a:rPr>
              <a:t>를 불러와서 </a:t>
            </a:r>
            <a:r>
              <a:rPr lang="en-US" altLang="ko-KR" sz="1100" dirty="0">
                <a:solidFill>
                  <a:schemeClr val="tx1"/>
                </a:solidFill>
              </a:rPr>
              <a:t>comment</a:t>
            </a:r>
            <a:r>
              <a:rPr lang="ko-KR" altLang="en-US" sz="1100" dirty="0">
                <a:solidFill>
                  <a:schemeClr val="tx1"/>
                </a:solidFill>
              </a:rPr>
              <a:t>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저장을 하고 </a:t>
            </a:r>
            <a:r>
              <a:rPr lang="en-US" altLang="ko-KR" sz="1100" dirty="0">
                <a:solidFill>
                  <a:schemeClr val="tx1"/>
                </a:solidFill>
              </a:rPr>
              <a:t>model</a:t>
            </a:r>
            <a:r>
              <a:rPr lang="ko-KR" altLang="en-US" sz="1100" dirty="0">
                <a:solidFill>
                  <a:schemeClr val="tx1"/>
                </a:solidFill>
              </a:rPr>
              <a:t>값에 넣어서 </a:t>
            </a:r>
            <a:r>
              <a:rPr lang="ko-KR" altLang="en-US" sz="1100" dirty="0" err="1">
                <a:solidFill>
                  <a:schemeClr val="tx1"/>
                </a:solidFill>
              </a:rPr>
              <a:t>댓글을</a:t>
            </a:r>
            <a:r>
              <a:rPr lang="ko-KR" altLang="en-US" sz="1100" dirty="0">
                <a:solidFill>
                  <a:schemeClr val="tx1"/>
                </a:solidFill>
              </a:rPr>
              <a:t> 조회함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00781" y="3401512"/>
            <a:ext cx="3648148" cy="1149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Vo</a:t>
            </a:r>
            <a:r>
              <a:rPr lang="ko-KR" altLang="en-US" sz="1100" dirty="0">
                <a:solidFill>
                  <a:schemeClr val="tx1"/>
                </a:solidFill>
              </a:rPr>
              <a:t>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값을 받아와서 </a:t>
            </a:r>
            <a:r>
              <a:rPr lang="en-US" altLang="ko-KR" sz="1100" dirty="0">
                <a:solidFill>
                  <a:schemeClr val="tx1"/>
                </a:solidFill>
              </a:rPr>
              <a:t>map</a:t>
            </a:r>
            <a:r>
              <a:rPr lang="ko-KR" altLang="en-US" sz="1100" dirty="0">
                <a:solidFill>
                  <a:schemeClr val="tx1"/>
                </a:solidFill>
              </a:rPr>
              <a:t>에 저장한다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Map</a:t>
            </a:r>
            <a:r>
              <a:rPr lang="ko-KR" altLang="en-US" sz="1100" dirty="0">
                <a:solidFill>
                  <a:schemeClr val="tx1"/>
                </a:solidFill>
              </a:rPr>
              <a:t>의 내용을 </a:t>
            </a:r>
            <a:r>
              <a:rPr lang="en-US" altLang="ko-KR" sz="1100" dirty="0" err="1">
                <a:solidFill>
                  <a:schemeClr val="tx1"/>
                </a:solidFill>
              </a:rPr>
              <a:t>commentService</a:t>
            </a:r>
            <a:r>
              <a:rPr lang="ko-KR" altLang="en-US" sz="1100" dirty="0">
                <a:solidFill>
                  <a:schemeClr val="tx1"/>
                </a:solidFill>
              </a:rPr>
              <a:t>의 </a:t>
            </a:r>
            <a:r>
              <a:rPr lang="en-US" altLang="ko-KR" sz="1100" dirty="0">
                <a:solidFill>
                  <a:schemeClr val="tx1"/>
                </a:solidFill>
              </a:rPr>
              <a:t>write</a:t>
            </a:r>
            <a:r>
              <a:rPr lang="ko-KR" altLang="en-US" sz="1100" dirty="0">
                <a:solidFill>
                  <a:schemeClr val="tx1"/>
                </a:solidFill>
              </a:rPr>
              <a:t>를 이용해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댓글을</a:t>
            </a:r>
            <a:r>
              <a:rPr lang="ko-KR" altLang="en-US" sz="1100" dirty="0">
                <a:solidFill>
                  <a:schemeClr val="tx1"/>
                </a:solidFill>
              </a:rPr>
              <a:t> 작성함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95221" y="2683282"/>
            <a:ext cx="5586207" cy="2514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375472" y="4048898"/>
            <a:ext cx="73126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7400781" y="5293797"/>
            <a:ext cx="3648148" cy="11498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commentService</a:t>
            </a:r>
            <a:r>
              <a:rPr lang="ko-KR" altLang="en-US" sz="1100" dirty="0">
                <a:solidFill>
                  <a:schemeClr val="tx1"/>
                </a:solidFill>
              </a:rPr>
              <a:t>의 </a:t>
            </a:r>
            <a:r>
              <a:rPr lang="en-US" altLang="ko-KR" sz="1100" dirty="0">
                <a:solidFill>
                  <a:schemeClr val="tx1"/>
                </a:solidFill>
              </a:rPr>
              <a:t>delete</a:t>
            </a:r>
            <a:r>
              <a:rPr lang="ko-KR" altLang="en-US" sz="1100" dirty="0">
                <a:solidFill>
                  <a:schemeClr val="tx1"/>
                </a:solidFill>
              </a:rPr>
              <a:t>를 이용해서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댓글을</a:t>
            </a:r>
            <a:r>
              <a:rPr lang="ko-KR" altLang="en-US" sz="1100" dirty="0">
                <a:solidFill>
                  <a:schemeClr val="tx1"/>
                </a:solidFill>
              </a:rPr>
              <a:t> 삭제함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6314073" y="5988909"/>
            <a:ext cx="73126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80086" y="5343171"/>
            <a:ext cx="5678544" cy="1442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0086" y="90231"/>
            <a:ext cx="1919417" cy="474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FF0000"/>
                </a:solidFill>
              </a:rPr>
              <a:t>댓글</a:t>
            </a:r>
            <a:r>
              <a:rPr lang="ko-KR" altLang="en-US" sz="1500" dirty="0">
                <a:solidFill>
                  <a:srgbClr val="FF0000"/>
                </a:solidFill>
              </a:rPr>
              <a:t> 조회</a:t>
            </a:r>
            <a:r>
              <a:rPr lang="en-US" altLang="ko-KR" sz="1500" dirty="0">
                <a:solidFill>
                  <a:srgbClr val="FF0000"/>
                </a:solidFill>
              </a:rPr>
              <a:t>,</a:t>
            </a:r>
            <a:r>
              <a:rPr lang="ko-KR" altLang="en-US" sz="1500" dirty="0">
                <a:solidFill>
                  <a:srgbClr val="FF0000"/>
                </a:solidFill>
              </a:rPr>
              <a:t>수정</a:t>
            </a:r>
            <a:r>
              <a:rPr lang="en-US" altLang="ko-KR" sz="1500" dirty="0">
                <a:solidFill>
                  <a:srgbClr val="FF0000"/>
                </a:solidFill>
              </a:rPr>
              <a:t>,</a:t>
            </a:r>
            <a:r>
              <a:rPr lang="ko-KR" altLang="en-US" sz="1500" dirty="0">
                <a:solidFill>
                  <a:srgbClr val="FF0000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88368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124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hyesu</dc:creator>
  <cp:lastModifiedBy>ez220410</cp:lastModifiedBy>
  <cp:revision>15</cp:revision>
  <dcterms:created xsi:type="dcterms:W3CDTF">2022-08-28T10:28:44Z</dcterms:created>
  <dcterms:modified xsi:type="dcterms:W3CDTF">2022-08-29T04:00:52Z</dcterms:modified>
</cp:coreProperties>
</file>