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DA4E6">
                <a:alpha val="38000"/>
              </a:srgbClr>
            </a:gs>
            <a:gs pos="100000">
              <a:srgbClr val="004AAD">
                <a:alpha val="96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2981" y="-613960"/>
            <a:ext cx="4005642" cy="4005642"/>
          </a:xfrm>
          <a:custGeom>
            <a:avLst/>
            <a:gdLst/>
            <a:ahLst/>
            <a:cxnLst/>
            <a:rect r="r" b="b" t="t" l="l"/>
            <a:pathLst>
              <a:path h="4005642" w="4005642">
                <a:moveTo>
                  <a:pt x="0" y="0"/>
                </a:moveTo>
                <a:lnTo>
                  <a:pt x="4005641" y="0"/>
                </a:lnTo>
                <a:lnTo>
                  <a:pt x="4005641" y="4005642"/>
                </a:lnTo>
                <a:lnTo>
                  <a:pt x="0" y="40056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3079732" y="222488"/>
            <a:ext cx="5318888" cy="4982025"/>
          </a:xfrm>
          <a:custGeom>
            <a:avLst/>
            <a:gdLst/>
            <a:ahLst/>
            <a:cxnLst/>
            <a:rect r="r" b="b" t="t" l="l"/>
            <a:pathLst>
              <a:path h="4982025" w="5318888">
                <a:moveTo>
                  <a:pt x="0" y="0"/>
                </a:moveTo>
                <a:lnTo>
                  <a:pt x="5318887" y="0"/>
                </a:lnTo>
                <a:lnTo>
                  <a:pt x="5318887" y="4982025"/>
                </a:lnTo>
                <a:lnTo>
                  <a:pt x="0" y="49820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-299136" y="6250055"/>
            <a:ext cx="4177951" cy="3895939"/>
          </a:xfrm>
          <a:custGeom>
            <a:avLst/>
            <a:gdLst/>
            <a:ahLst/>
            <a:cxnLst/>
            <a:rect r="r" b="b" t="t" l="l"/>
            <a:pathLst>
              <a:path h="3895939" w="4177951">
                <a:moveTo>
                  <a:pt x="0" y="0"/>
                </a:moveTo>
                <a:lnTo>
                  <a:pt x="4177951" y="0"/>
                </a:lnTo>
                <a:lnTo>
                  <a:pt x="4177951" y="3895939"/>
                </a:lnTo>
                <a:lnTo>
                  <a:pt x="0" y="38959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DA4E6">
                <a:alpha val="38000"/>
              </a:srgbClr>
            </a:gs>
            <a:gs pos="100000">
              <a:srgbClr val="004AAD">
                <a:alpha val="96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2981" y="-613960"/>
            <a:ext cx="4005642" cy="4005642"/>
          </a:xfrm>
          <a:custGeom>
            <a:avLst/>
            <a:gdLst/>
            <a:ahLst/>
            <a:cxnLst/>
            <a:rect r="r" b="b" t="t" l="l"/>
            <a:pathLst>
              <a:path h="4005642" w="4005642">
                <a:moveTo>
                  <a:pt x="0" y="0"/>
                </a:moveTo>
                <a:lnTo>
                  <a:pt x="4005641" y="0"/>
                </a:lnTo>
                <a:lnTo>
                  <a:pt x="4005641" y="4005642"/>
                </a:lnTo>
                <a:lnTo>
                  <a:pt x="0" y="40056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10776347" y="2775347"/>
            <a:ext cx="10287000" cy="4736306"/>
          </a:xfrm>
          <a:custGeom>
            <a:avLst/>
            <a:gdLst/>
            <a:ahLst/>
            <a:cxnLst/>
            <a:rect r="r" b="b" t="t" l="l"/>
            <a:pathLst>
              <a:path h="4736306" w="10287000">
                <a:moveTo>
                  <a:pt x="0" y="4736306"/>
                </a:moveTo>
                <a:lnTo>
                  <a:pt x="10287000" y="4736306"/>
                </a:lnTo>
                <a:lnTo>
                  <a:pt x="10287000" y="0"/>
                </a:lnTo>
                <a:lnTo>
                  <a:pt x="0" y="0"/>
                </a:lnTo>
                <a:lnTo>
                  <a:pt x="0" y="4736306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DA4E6">
                <a:alpha val="38000"/>
              </a:srgbClr>
            </a:gs>
            <a:gs pos="100000">
              <a:srgbClr val="004AAD">
                <a:alpha val="96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2981" y="-613960"/>
            <a:ext cx="4005642" cy="4005642"/>
          </a:xfrm>
          <a:custGeom>
            <a:avLst/>
            <a:gdLst/>
            <a:ahLst/>
            <a:cxnLst/>
            <a:rect r="r" b="b" t="t" l="l"/>
            <a:pathLst>
              <a:path h="4005642" w="4005642">
                <a:moveTo>
                  <a:pt x="0" y="0"/>
                </a:moveTo>
                <a:lnTo>
                  <a:pt x="4005641" y="0"/>
                </a:lnTo>
                <a:lnTo>
                  <a:pt x="4005641" y="4005642"/>
                </a:lnTo>
                <a:lnTo>
                  <a:pt x="0" y="40056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717310" y="0"/>
            <a:ext cx="6570690" cy="6047772"/>
          </a:xfrm>
          <a:custGeom>
            <a:avLst/>
            <a:gdLst/>
            <a:ahLst/>
            <a:cxnLst/>
            <a:rect r="r" b="b" t="t" l="l"/>
            <a:pathLst>
              <a:path h="6047772" w="6570690">
                <a:moveTo>
                  <a:pt x="0" y="0"/>
                </a:moveTo>
                <a:lnTo>
                  <a:pt x="6570690" y="0"/>
                </a:lnTo>
                <a:lnTo>
                  <a:pt x="6570690" y="6047772"/>
                </a:lnTo>
                <a:lnTo>
                  <a:pt x="0" y="60477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DAGp6rCD5Ew</dc:identifier>
  <dcterms:modified xsi:type="dcterms:W3CDTF">2011-08-01T06:04:30Z</dcterms:modified>
  <cp:revision>1</cp:revision>
  <dc:title>Presentación proyecto final</dc:title>
</cp:coreProperties>
</file>