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>
      <p:cViewPr>
        <p:scale>
          <a:sx n="66" d="100"/>
          <a:sy n="66" d="100"/>
        </p:scale>
        <p:origin x="-127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1" y="260648"/>
            <a:ext cx="445237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</a:t>
            </a:r>
            <a:r>
              <a:rPr lang="en-US" altLang="zh-CN" dirty="0" err="1" smtClean="0"/>
              <a:t>HttpInvokerProxyFactoryBean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并交给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1" y="1700808"/>
            <a:ext cx="44388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创建代理对象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cglib</a:t>
            </a:r>
            <a:r>
              <a:rPr lang="en-US" altLang="zh-CN" dirty="0" smtClean="0"/>
              <a:t> proxy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proxy)</a:t>
            </a:r>
          </a:p>
          <a:p>
            <a:pPr algn="ctr"/>
            <a:r>
              <a:rPr lang="zh-CN" altLang="en-US" dirty="0" smtClean="0"/>
              <a:t>返回给调用者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995" y="3045305"/>
            <a:ext cx="4438892" cy="88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调用者调用方法</a:t>
            </a:r>
            <a:r>
              <a:rPr lang="zh-CN" altLang="en-US" dirty="0"/>
              <a:t>时</a:t>
            </a:r>
            <a:r>
              <a:rPr lang="zh-CN" altLang="en-US" dirty="0" smtClean="0"/>
              <a:t>首先执行</a:t>
            </a:r>
            <a:endParaRPr lang="en-US" altLang="zh-CN" dirty="0" smtClean="0"/>
          </a:p>
          <a:p>
            <a:pPr algn="ctr"/>
            <a:r>
              <a:rPr lang="en-US" altLang="zh-CN" u="sng" dirty="0" err="1" smtClean="0"/>
              <a:t>HttpInvokerClientInterceptor</a:t>
            </a:r>
            <a:r>
              <a:rPr lang="zh-CN" altLang="en-US" u="sng" dirty="0" smtClean="0"/>
              <a:t>的</a:t>
            </a:r>
            <a:r>
              <a:rPr lang="en-US" altLang="zh-CN" u="sng" dirty="0" smtClean="0"/>
              <a:t>invoke()</a:t>
            </a:r>
            <a:r>
              <a:rPr lang="zh-CN" altLang="en-US" u="sng" dirty="0" smtClean="0"/>
              <a:t>方法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7240" y="4495954"/>
            <a:ext cx="4414646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</a:t>
            </a:r>
            <a:r>
              <a:rPr lang="en-US" altLang="zh-CN" dirty="0" err="1" smtClean="0"/>
              <a:t>RemoteInvocation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并将其序列化</a:t>
            </a:r>
            <a:r>
              <a:rPr lang="en-US" altLang="zh-CN" dirty="0" smtClean="0"/>
              <a:t>(JDK</a:t>
            </a:r>
            <a:r>
              <a:rPr lang="zh-CN" altLang="en-US" dirty="0" smtClean="0"/>
              <a:t>自带的序列化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130770" y="3596670"/>
            <a:ext cx="3835850" cy="81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发送</a:t>
            </a:r>
            <a:r>
              <a:rPr lang="en-US" altLang="zh-CN" dirty="0" err="1" smtClean="0"/>
              <a:t>RemoteInvocation</a:t>
            </a:r>
            <a:r>
              <a:rPr lang="zh-CN" altLang="en-US" dirty="0" smtClean="0"/>
              <a:t>对象流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130770" y="2132856"/>
            <a:ext cx="383585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解析响应流并反序列化为</a:t>
            </a:r>
            <a:r>
              <a:rPr lang="en-US" altLang="zh-CN" dirty="0" err="1" smtClean="0"/>
              <a:t>RemoteInvocationResult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5130770" y="692696"/>
            <a:ext cx="3835850" cy="8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err="1" smtClean="0"/>
              <a:t>RemoteInvocationResult</a:t>
            </a:r>
            <a:r>
              <a:rPr lang="zh-CN" altLang="en-US" dirty="0" smtClean="0"/>
              <a:t>获取结果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或者抛出服务端返回的异常信息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398957" y="1124744"/>
            <a:ext cx="6742" cy="57606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7" idx="0"/>
          </p:cNvCxnSpPr>
          <p:nvPr/>
        </p:nvCxnSpPr>
        <p:spPr>
          <a:xfrm>
            <a:off x="2404954" y="2564904"/>
            <a:ext cx="7487" cy="48040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8" idx="0"/>
          </p:cNvCxnSpPr>
          <p:nvPr/>
        </p:nvCxnSpPr>
        <p:spPr>
          <a:xfrm>
            <a:off x="2424563" y="3933056"/>
            <a:ext cx="0" cy="5628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8" idx="2"/>
            <a:endCxn id="10" idx="2"/>
          </p:cNvCxnSpPr>
          <p:nvPr/>
        </p:nvCxnSpPr>
        <p:spPr>
          <a:xfrm rot="5400000" flipH="1" flipV="1">
            <a:off x="4329574" y="2510079"/>
            <a:ext cx="814110" cy="4624132"/>
          </a:xfrm>
          <a:prstGeom prst="bentConnector3">
            <a:avLst>
              <a:gd name="adj1" fmla="val -2808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11" idx="2"/>
          </p:cNvCxnSpPr>
          <p:nvPr/>
        </p:nvCxnSpPr>
        <p:spPr>
          <a:xfrm flipV="1">
            <a:off x="7048695" y="2996952"/>
            <a:ext cx="0" cy="59971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0"/>
            <a:endCxn id="12" idx="2"/>
          </p:cNvCxnSpPr>
          <p:nvPr/>
        </p:nvCxnSpPr>
        <p:spPr>
          <a:xfrm flipV="1">
            <a:off x="7048695" y="1579858"/>
            <a:ext cx="0" cy="5529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1" y="260648"/>
            <a:ext cx="445237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构建</a:t>
            </a:r>
            <a:r>
              <a:rPr lang="en-US" altLang="zh-CN" dirty="0" err="1"/>
              <a:t>HttpInvokerServiceExporter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并交给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容器管理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1" y="1579858"/>
            <a:ext cx="4438892" cy="112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r>
              <a:rPr lang="zh-CN" altLang="en-US" dirty="0" smtClean="0"/>
              <a:t>将对象注册为</a:t>
            </a:r>
            <a:r>
              <a:rPr lang="en-US" altLang="zh-CN" dirty="0" err="1" smtClean="0"/>
              <a:t>HttpRequestHandler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这样指定路径的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请求到达时将由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用户构建的</a:t>
            </a:r>
            <a:r>
              <a:rPr lang="en-US" altLang="zh-CN" dirty="0" err="1" smtClean="0"/>
              <a:t>HttpInvokerServiceExporter</a:t>
            </a:r>
            <a:r>
              <a:rPr lang="zh-CN" altLang="en-US" dirty="0" smtClean="0"/>
              <a:t>对象处理</a:t>
            </a:r>
            <a:r>
              <a:rPr lang="en-US" altLang="zh-CN" dirty="0" smtClean="0"/>
              <a:t>(</a:t>
            </a:r>
            <a:r>
              <a:rPr lang="zh-CN" altLang="en-US" dirty="0"/>
              <a:t>它</a:t>
            </a:r>
            <a:r>
              <a:rPr lang="zh-CN" altLang="en-US" dirty="0" smtClean="0"/>
              <a:t>继承自</a:t>
            </a:r>
            <a:r>
              <a:rPr lang="en-US" altLang="zh-CN" dirty="0" err="1"/>
              <a:t>HttpRequestHandler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179511" y="3152794"/>
            <a:ext cx="4438892" cy="88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接受到请求后读取请求主体流并将其转换为</a:t>
            </a:r>
            <a:r>
              <a:rPr lang="en-US" altLang="zh-CN" dirty="0" err="1" smtClean="0"/>
              <a:t>RemoteInvocation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7240" y="4509120"/>
            <a:ext cx="4414646" cy="81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zh-CN" altLang="en-US" dirty="0" smtClean="0"/>
              <a:t>用户构建</a:t>
            </a:r>
            <a:r>
              <a:rPr lang="en-US" altLang="zh-CN" dirty="0" err="1" smtClean="0"/>
              <a:t>HttpInvokerServiceExporter</a:t>
            </a:r>
            <a:r>
              <a:rPr lang="zh-CN" altLang="en-US" dirty="0" smtClean="0"/>
              <a:t>时传递的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上调用指定名称的方法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（类似于</a:t>
            </a:r>
            <a:r>
              <a:rPr lang="en-US" altLang="zh-CN" dirty="0" smtClean="0"/>
              <a:t>JDK method invoke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5095832" y="4869160"/>
            <a:ext cx="39057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获取执行结果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并封装为</a:t>
            </a:r>
            <a:r>
              <a:rPr lang="en-US" altLang="zh-CN" dirty="0" err="1" smtClean="0"/>
              <a:t>RemoteInvocationResult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130770" y="3596670"/>
            <a:ext cx="3835850" cy="81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序列化</a:t>
            </a:r>
            <a:r>
              <a:rPr lang="en-US" altLang="zh-CN" dirty="0" err="1" smtClean="0"/>
              <a:t>RemoteInvocationResult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并直接通过</a:t>
            </a:r>
            <a:r>
              <a:rPr lang="en-US" altLang="zh-CN" dirty="0"/>
              <a:t>R</a:t>
            </a:r>
            <a:r>
              <a:rPr lang="en-US" altLang="zh-CN" dirty="0" smtClean="0"/>
              <a:t>esponse</a:t>
            </a:r>
            <a:r>
              <a:rPr lang="zh-CN" altLang="en-US" dirty="0" smtClean="0"/>
              <a:t>流写出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398957" y="1124744"/>
            <a:ext cx="6742" cy="45511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7" idx="0"/>
          </p:cNvCxnSpPr>
          <p:nvPr/>
        </p:nvCxnSpPr>
        <p:spPr>
          <a:xfrm>
            <a:off x="2391470" y="2672393"/>
            <a:ext cx="7487" cy="48040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8" idx="0"/>
          </p:cNvCxnSpPr>
          <p:nvPr/>
        </p:nvCxnSpPr>
        <p:spPr>
          <a:xfrm>
            <a:off x="2424563" y="4027086"/>
            <a:ext cx="0" cy="48203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8" idx="2"/>
            <a:endCxn id="9" idx="2"/>
          </p:cNvCxnSpPr>
          <p:nvPr/>
        </p:nvCxnSpPr>
        <p:spPr>
          <a:xfrm rot="16200000" flipH="1">
            <a:off x="4567620" y="3180173"/>
            <a:ext cx="338018" cy="4624132"/>
          </a:xfrm>
          <a:prstGeom prst="bentConnector3">
            <a:avLst>
              <a:gd name="adj1" fmla="val 167630"/>
            </a:avLst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10" idx="2"/>
          </p:cNvCxnSpPr>
          <p:nvPr/>
        </p:nvCxnSpPr>
        <p:spPr>
          <a:xfrm flipV="1">
            <a:off x="7048695" y="4415090"/>
            <a:ext cx="0" cy="45407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165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蔡博</dc:creator>
  <cp:lastModifiedBy>charpty</cp:lastModifiedBy>
  <cp:revision>11</cp:revision>
  <dcterms:created xsi:type="dcterms:W3CDTF">2017-01-26T06:21:26Z</dcterms:created>
  <dcterms:modified xsi:type="dcterms:W3CDTF">2017-01-26T10:41:57Z</dcterms:modified>
</cp:coreProperties>
</file>