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6" autoAdjust="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82800" y="548680"/>
            <a:ext cx="2160240" cy="37444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9512" y="4797152"/>
            <a:ext cx="8784976" cy="1872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HotSpot</a:t>
            </a:r>
            <a:r>
              <a:rPr lang="zh-CN" altLang="en-US" dirty="0"/>
              <a:t> </a:t>
            </a:r>
            <a:r>
              <a:rPr lang="zh-CN" altLang="en-US" dirty="0" smtClean="0"/>
              <a:t>方法区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596" y="2060848"/>
            <a:ext cx="1440160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*</a:t>
            </a:r>
            <a:r>
              <a:rPr lang="en-US" altLang="zh-CN" dirty="0" smtClean="0"/>
              <a:t>.class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71746" y="2060848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加载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352344" y="1988840"/>
            <a:ext cx="1656184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676380" y="5202110"/>
            <a:ext cx="100811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2" idx="3"/>
            <a:endCxn id="3" idx="1"/>
          </p:cNvCxnSpPr>
          <p:nvPr/>
        </p:nvCxnSpPr>
        <p:spPr>
          <a:xfrm>
            <a:off x="1467756" y="2492896"/>
            <a:ext cx="603990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" idx="3"/>
          </p:cNvCxnSpPr>
          <p:nvPr/>
        </p:nvCxnSpPr>
        <p:spPr>
          <a:xfrm>
            <a:off x="3727930" y="2492896"/>
            <a:ext cx="628046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18" idx="1"/>
          </p:cNvCxnSpPr>
          <p:nvPr/>
        </p:nvCxnSpPr>
        <p:spPr>
          <a:xfrm>
            <a:off x="6543040" y="2420888"/>
            <a:ext cx="809304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2"/>
            <a:endCxn id="9" idx="0"/>
          </p:cNvCxnSpPr>
          <p:nvPr/>
        </p:nvCxnSpPr>
        <p:spPr>
          <a:xfrm>
            <a:off x="8180436" y="2852936"/>
            <a:ext cx="0" cy="2349174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856676" y="1052736"/>
            <a:ext cx="122413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856676" y="2168860"/>
            <a:ext cx="1224136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850852" y="3284984"/>
            <a:ext cx="122413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解析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30" idx="2"/>
            <a:endCxn id="35" idx="0"/>
          </p:cNvCxnSpPr>
          <p:nvPr/>
        </p:nvCxnSpPr>
        <p:spPr>
          <a:xfrm>
            <a:off x="5468744" y="1700808"/>
            <a:ext cx="0" cy="468052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2"/>
          </p:cNvCxnSpPr>
          <p:nvPr/>
        </p:nvCxnSpPr>
        <p:spPr>
          <a:xfrm>
            <a:off x="5468744" y="2816932"/>
            <a:ext cx="0" cy="468052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82800" y="548680"/>
            <a:ext cx="1341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链接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>
            <a:off x="2339752" y="1484784"/>
            <a:ext cx="2232248" cy="936104"/>
          </a:xfrm>
          <a:prstGeom prst="diamon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出错状态？</a:t>
            </a:r>
            <a:endParaRPr lang="zh-CN" altLang="en-US" dirty="0"/>
          </a:p>
        </p:txBody>
      </p:sp>
      <p:sp>
        <p:nvSpPr>
          <p:cNvPr id="6" name="菱形 5"/>
          <p:cNvSpPr/>
          <p:nvPr/>
        </p:nvSpPr>
        <p:spPr>
          <a:xfrm>
            <a:off x="2339752" y="2996952"/>
            <a:ext cx="2232248" cy="936104"/>
          </a:xfrm>
          <a:prstGeom prst="diamon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已经连接？</a:t>
            </a:r>
            <a:endParaRPr lang="zh-CN" altLang="en-US" dirty="0"/>
          </a:p>
        </p:txBody>
      </p:sp>
      <p:sp>
        <p:nvSpPr>
          <p:cNvPr id="7" name="菱形 6"/>
          <p:cNvSpPr/>
          <p:nvPr/>
        </p:nvSpPr>
        <p:spPr>
          <a:xfrm>
            <a:off x="2339752" y="4725144"/>
            <a:ext cx="2232248" cy="936104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父类或接口已连接？</a:t>
            </a:r>
            <a:endParaRPr lang="zh-CN" altLang="en-US" dirty="0"/>
          </a:p>
        </p:txBody>
      </p:sp>
      <p:sp>
        <p:nvSpPr>
          <p:cNvPr id="9" name="菱形 8"/>
          <p:cNvSpPr/>
          <p:nvPr/>
        </p:nvSpPr>
        <p:spPr>
          <a:xfrm>
            <a:off x="5688124" y="4725144"/>
            <a:ext cx="2232248" cy="936104"/>
          </a:xfrm>
          <a:prstGeom prst="diamon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已经连接？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976156" y="100336"/>
            <a:ext cx="1656184" cy="82063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类可使用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627784" y="100336"/>
            <a:ext cx="1656184" cy="82063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引用到类时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04148" y="3469876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字节码验证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04148" y="2419752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准备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（变量赋值）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904148" y="1380900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解析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（重写与重定位）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1" idx="2"/>
            <a:endCxn id="5" idx="0"/>
          </p:cNvCxnSpPr>
          <p:nvPr/>
        </p:nvCxnSpPr>
        <p:spPr>
          <a:xfrm>
            <a:off x="3455876" y="920972"/>
            <a:ext cx="0" cy="563812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2"/>
            <a:endCxn id="6" idx="0"/>
          </p:cNvCxnSpPr>
          <p:nvPr/>
        </p:nvCxnSpPr>
        <p:spPr>
          <a:xfrm>
            <a:off x="3455876" y="2420888"/>
            <a:ext cx="0" cy="576064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5832" y="1592796"/>
            <a:ext cx="1512168" cy="72008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NoClassDef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FoundError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5" idx="1"/>
            <a:endCxn id="19" idx="3"/>
          </p:cNvCxnSpPr>
          <p:nvPr/>
        </p:nvCxnSpPr>
        <p:spPr>
          <a:xfrm flipH="1">
            <a:off x="1538000" y="1952836"/>
            <a:ext cx="801752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6" idx="3"/>
            <a:endCxn id="10" idx="1"/>
          </p:cNvCxnSpPr>
          <p:nvPr/>
        </p:nvCxnSpPr>
        <p:spPr>
          <a:xfrm flipV="1">
            <a:off x="4572000" y="510654"/>
            <a:ext cx="1404156" cy="2954350"/>
          </a:xfrm>
          <a:prstGeom prst="bentConnector3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2"/>
            <a:endCxn id="7" idx="0"/>
          </p:cNvCxnSpPr>
          <p:nvPr/>
        </p:nvCxnSpPr>
        <p:spPr>
          <a:xfrm>
            <a:off x="3455876" y="3933056"/>
            <a:ext cx="0" cy="792088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7" idx="1"/>
            <a:endCxn id="11" idx="1"/>
          </p:cNvCxnSpPr>
          <p:nvPr/>
        </p:nvCxnSpPr>
        <p:spPr>
          <a:xfrm rot="10800000" flipH="1">
            <a:off x="2339752" y="510654"/>
            <a:ext cx="288032" cy="4682542"/>
          </a:xfrm>
          <a:prstGeom prst="bentConnector3">
            <a:avLst>
              <a:gd name="adj1" fmla="val -79366"/>
            </a:avLst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3"/>
            <a:endCxn id="9" idx="1"/>
          </p:cNvCxnSpPr>
          <p:nvPr/>
        </p:nvCxnSpPr>
        <p:spPr>
          <a:xfrm>
            <a:off x="4572000" y="5193196"/>
            <a:ext cx="1116124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9" idx="0"/>
            <a:endCxn id="12" idx="2"/>
          </p:cNvCxnSpPr>
          <p:nvPr/>
        </p:nvCxnSpPr>
        <p:spPr>
          <a:xfrm flipV="1">
            <a:off x="6804248" y="4117948"/>
            <a:ext cx="0" cy="607196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0"/>
            <a:endCxn id="13" idx="2"/>
          </p:cNvCxnSpPr>
          <p:nvPr/>
        </p:nvCxnSpPr>
        <p:spPr>
          <a:xfrm flipV="1">
            <a:off x="6804248" y="3067824"/>
            <a:ext cx="0" cy="402052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3" idx="0"/>
            <a:endCxn id="14" idx="2"/>
          </p:cNvCxnSpPr>
          <p:nvPr/>
        </p:nvCxnSpPr>
        <p:spPr>
          <a:xfrm flipV="1">
            <a:off x="6804248" y="2028972"/>
            <a:ext cx="0" cy="39078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4" idx="0"/>
            <a:endCxn id="10" idx="2"/>
          </p:cNvCxnSpPr>
          <p:nvPr/>
        </p:nvCxnSpPr>
        <p:spPr>
          <a:xfrm flipV="1">
            <a:off x="6804248" y="920972"/>
            <a:ext cx="0" cy="459928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9" idx="3"/>
            <a:endCxn id="10" idx="3"/>
          </p:cNvCxnSpPr>
          <p:nvPr/>
        </p:nvCxnSpPr>
        <p:spPr>
          <a:xfrm flipH="1" flipV="1">
            <a:off x="7632340" y="510654"/>
            <a:ext cx="288032" cy="4682542"/>
          </a:xfrm>
          <a:prstGeom prst="bentConnector3">
            <a:avLst>
              <a:gd name="adj1" fmla="val -79366"/>
            </a:avLst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55876" y="2524254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455876" y="411794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734018" y="3081132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91680" y="4816852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734018" y="4826516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08204" y="4302614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172400" y="4715500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153124" y="1575996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322317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509678"/>
            <a:ext cx="3312368" cy="1008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</a:t>
            </a:r>
            <a:r>
              <a:rPr lang="en-US" altLang="zh-CN" dirty="0"/>
              <a:t>*.class</a:t>
            </a:r>
            <a:r>
              <a:rPr lang="zh-CN" altLang="en-US" dirty="0"/>
              <a:t>文件时</a:t>
            </a:r>
            <a:endParaRPr lang="en-US" altLang="zh-CN" dirty="0"/>
          </a:p>
          <a:p>
            <a:pPr algn="ctr"/>
            <a:r>
              <a:rPr lang="zh-CN" altLang="en-US" dirty="0"/>
              <a:t>读取</a:t>
            </a:r>
            <a:r>
              <a:rPr lang="en-US" altLang="zh-CN" dirty="0"/>
              <a:t>Field</a:t>
            </a:r>
            <a:r>
              <a:rPr lang="zh-CN" altLang="en-US" dirty="0"/>
              <a:t>属性的</a:t>
            </a:r>
            <a:r>
              <a:rPr lang="en-US" altLang="zh-CN" dirty="0"/>
              <a:t>attributes</a:t>
            </a:r>
            <a:r>
              <a:rPr lang="zh-CN" altLang="en-US" dirty="0" smtClean="0"/>
              <a:t>数组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539552" y="2581407"/>
            <a:ext cx="3312368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取出</a:t>
            </a:r>
            <a:r>
              <a:rPr lang="en-US" altLang="zh-CN" dirty="0" err="1"/>
              <a:t>ConstantValue</a:t>
            </a:r>
            <a:r>
              <a:rPr lang="zh-CN" altLang="en-US" dirty="0"/>
              <a:t>属性值</a:t>
            </a:r>
            <a:endParaRPr lang="en-US" altLang="zh-CN" dirty="0"/>
          </a:p>
          <a:p>
            <a:pPr algn="ctr"/>
            <a:r>
              <a:rPr lang="zh-CN" altLang="en-US" dirty="0"/>
              <a:t>并放置在常量池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539552" y="4653136"/>
            <a:ext cx="3312368" cy="1008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将常量池索引记录到</a:t>
            </a:r>
            <a:endParaRPr lang="en-US" altLang="zh-CN" dirty="0"/>
          </a:p>
          <a:p>
            <a:pPr algn="ctr"/>
            <a:r>
              <a:rPr lang="zh-CN" altLang="en-US" dirty="0"/>
              <a:t>最终创建的</a:t>
            </a:r>
            <a:r>
              <a:rPr lang="en-US" altLang="zh-CN" dirty="0"/>
              <a:t>Field</a:t>
            </a:r>
            <a:r>
              <a:rPr lang="zh-CN" altLang="en-US" dirty="0"/>
              <a:t>对应结构体中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292080" y="4653136"/>
            <a:ext cx="3321921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创建类镜像时触发赋值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5292080" y="2581407"/>
            <a:ext cx="3321921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从常量池中取出具体值</a:t>
            </a:r>
            <a:endParaRPr lang="en-US" altLang="zh-CN" dirty="0"/>
          </a:p>
          <a:p>
            <a:pPr algn="ctr"/>
            <a:r>
              <a:rPr lang="zh-CN" altLang="en-US" dirty="0"/>
              <a:t>并赋给</a:t>
            </a:r>
            <a:r>
              <a:rPr lang="en-US" altLang="zh-CN" dirty="0" err="1"/>
              <a:t>instanceKlass</a:t>
            </a:r>
            <a:endParaRPr lang="en-US" altLang="zh-CN" dirty="0"/>
          </a:p>
        </p:txBody>
      </p:sp>
      <p:cxnSp>
        <p:nvCxnSpPr>
          <p:cNvPr id="16" name="直接箭头连接符 15"/>
          <p:cNvCxnSpPr>
            <a:stCxn id="5" idx="2"/>
            <a:endCxn id="11" idx="0"/>
          </p:cNvCxnSpPr>
          <p:nvPr/>
        </p:nvCxnSpPr>
        <p:spPr>
          <a:xfrm>
            <a:off x="2195736" y="1517790"/>
            <a:ext cx="0" cy="1063617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2"/>
            <a:endCxn id="12" idx="0"/>
          </p:cNvCxnSpPr>
          <p:nvPr/>
        </p:nvCxnSpPr>
        <p:spPr>
          <a:xfrm>
            <a:off x="2195736" y="3589519"/>
            <a:ext cx="0" cy="1063617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3"/>
            <a:endCxn id="13" idx="1"/>
          </p:cNvCxnSpPr>
          <p:nvPr/>
        </p:nvCxnSpPr>
        <p:spPr>
          <a:xfrm>
            <a:off x="3851920" y="5157192"/>
            <a:ext cx="1440160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0"/>
          </p:cNvCxnSpPr>
          <p:nvPr/>
        </p:nvCxnSpPr>
        <p:spPr>
          <a:xfrm flipH="1" flipV="1">
            <a:off x="6953040" y="3589519"/>
            <a:ext cx="1" cy="1063617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7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solidFill>
            <a:schemeClr val="accent2">
              <a:lumMod val="7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109</Words>
  <Application>Microsoft Office PowerPoint</Application>
  <PresentationFormat>全屏显示(4:3)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蔡博</dc:creator>
  <cp:lastModifiedBy>fugle</cp:lastModifiedBy>
  <cp:revision>19</cp:revision>
  <dcterms:created xsi:type="dcterms:W3CDTF">2017-01-26T06:21:26Z</dcterms:created>
  <dcterms:modified xsi:type="dcterms:W3CDTF">2017-03-09T14:03:47Z</dcterms:modified>
</cp:coreProperties>
</file>