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6" autoAdjust="0"/>
  </p:normalViewPr>
  <p:slideViewPr>
    <p:cSldViewPr>
      <p:cViewPr>
        <p:scale>
          <a:sx n="75" d="100"/>
          <a:sy n="75" d="100"/>
        </p:scale>
        <p:origin x="-100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2800" y="548680"/>
            <a:ext cx="2160240" cy="37444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9512" y="4797152"/>
            <a:ext cx="8784976" cy="1872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zh-CN" altLang="en-US" dirty="0"/>
              <a:t> </a:t>
            </a:r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596" y="2060848"/>
            <a:ext cx="1440160" cy="864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71746" y="2060848"/>
            <a:ext cx="165618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52344" y="1988840"/>
            <a:ext cx="1656184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76380" y="5202110"/>
            <a:ext cx="100811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2" idx="3"/>
            <a:endCxn id="3" idx="1"/>
          </p:cNvCxnSpPr>
          <p:nvPr/>
        </p:nvCxnSpPr>
        <p:spPr>
          <a:xfrm>
            <a:off x="1467756" y="2492896"/>
            <a:ext cx="60399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" idx="3"/>
          </p:cNvCxnSpPr>
          <p:nvPr/>
        </p:nvCxnSpPr>
        <p:spPr>
          <a:xfrm>
            <a:off x="3727930" y="2492896"/>
            <a:ext cx="628046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8" idx="1"/>
          </p:cNvCxnSpPr>
          <p:nvPr/>
        </p:nvCxnSpPr>
        <p:spPr>
          <a:xfrm>
            <a:off x="6543040" y="2420888"/>
            <a:ext cx="809304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9" idx="0"/>
          </p:cNvCxnSpPr>
          <p:nvPr/>
        </p:nvCxnSpPr>
        <p:spPr>
          <a:xfrm>
            <a:off x="8180436" y="2852936"/>
            <a:ext cx="0" cy="2349174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56676" y="1052736"/>
            <a:ext cx="122413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856676" y="2168860"/>
            <a:ext cx="122413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50852" y="3284984"/>
            <a:ext cx="1224136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2"/>
            <a:endCxn id="35" idx="0"/>
          </p:cNvCxnSpPr>
          <p:nvPr/>
        </p:nvCxnSpPr>
        <p:spPr>
          <a:xfrm>
            <a:off x="5468744" y="1700808"/>
            <a:ext cx="0" cy="46805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2"/>
          </p:cNvCxnSpPr>
          <p:nvPr/>
        </p:nvCxnSpPr>
        <p:spPr>
          <a:xfrm>
            <a:off x="5468744" y="2816932"/>
            <a:ext cx="0" cy="46805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82800" y="548680"/>
            <a:ext cx="1341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链接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chemeClr val="accent2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蔡博</dc:creator>
  <cp:lastModifiedBy>charpty</cp:lastModifiedBy>
  <cp:revision>14</cp:revision>
  <dcterms:created xsi:type="dcterms:W3CDTF">2017-01-26T06:21:26Z</dcterms:created>
  <dcterms:modified xsi:type="dcterms:W3CDTF">2017-01-29T07:48:14Z</dcterms:modified>
</cp:coreProperties>
</file>