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8EEA3-6CC5-4371-AE46-8FE283F5E4D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33BC2-B8A2-46AD-9280-DD5D3FD12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71B0-6FED-717A-AF27-DCD7F46B8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7E1B4-2C12-9431-64FF-B09D4DC0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C202-E5A2-7B63-7299-A169372D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3893-79A0-A7E0-A6FC-5580D11E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DDF2-1294-9F2D-CB4B-4505D521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E233-5F72-19E8-D8F5-C9AB86F0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92D2-7705-DC3D-836F-1169DBFC8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B92A-F868-E31A-16DF-B5254DE1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CB22-3ED6-442A-AE71-E6B681D0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FAAD-2F78-F7FD-BE19-13AC682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2CA7B-AB8F-6740-DE61-1447D133B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29B0-E445-FE2B-4304-89CBE69E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E7E5-C91A-E0BC-9F4E-0A505CD1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CAE4-4307-558A-9B89-0398BBE2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9B6-67AA-D46A-C39A-A9A9D34A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7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06F2-7408-D5EF-360E-FC2DC908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E55-F6BD-8333-AC01-BD26C650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24C3-B36F-6196-47DE-77A9E68C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680E-4586-80EA-6860-8CFC9E50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8EB6-1C4E-E36F-6EA7-0B38080D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4D3D-D9F7-3F8D-3F04-D55962A5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0F394-F5D2-58DC-5871-6944898EB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5C848-68B2-B6F1-AF90-419B03C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493F1-FB84-4B5A-29B7-2B0D555C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1EF5-7AD0-2FEA-2286-A35276CD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3B58-5997-9E52-4F9F-09134C2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23E9-4C71-E04C-45B8-4E7D80AD4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A039-3EAC-1144-4E3F-4A915F37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3633-EF2E-ED08-DCDF-F96D5863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8D5B-305E-3872-6BAF-C8BE19B1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C6BB0-CE9A-A527-32C3-BEDC23EF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FD44-0F46-FDAD-E3B6-5A29DFA4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D131-5C5D-163B-3BB6-867133A3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52C0A-E543-0F21-C290-989436A18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58098-EF5A-82DD-C188-1CF55CBC8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988B-FF60-7DCD-E269-4F5C79A06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90A53-F8B0-C975-29A8-7C937453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18DC-6C48-FFA5-2B65-3D36F9EB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8BF65-EE7D-6729-36EA-8BFDDD49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086-7842-577A-4E80-EFD0F027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258C3-B8E2-B2D7-838B-073E7E3E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F68DC-C25F-1774-98F4-8C9D5ED2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BE6C9-AAAA-95F6-97EA-90F66530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DE2C9-F6AC-040D-3608-1299E5D0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D2BA5-D7AE-F85D-D05D-F2DE8DA2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8AF4E-197F-5D57-B6F4-8CFE45F0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3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92B8-55AB-672D-4885-972F4CFC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D477-60CB-E5DE-86AB-435D6CE9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92A9F-BB8D-6612-C593-D774EEE0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0373E-A613-0727-3E40-4599DD74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6F6F7-5C5E-E666-B055-7CC6A8C7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3F7E4-A960-D1EF-E444-C6D372F0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BF94-7A8A-7D8A-89C2-0A01A776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69D7-903F-63F8-0C85-F7076D8C1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C50C1-DF87-6C04-287F-C52B88AE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0CBC3-8192-BFC3-1B02-54C2ABF1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8932-F3B2-0C12-22CA-48079EF2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93766-7F29-085A-268D-BCF1042A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C89DE-7B22-7600-F96D-02C09F97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93D7-70FB-1BB0-1EC6-3BB6A9AE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CCBD-8A96-7B71-ABFF-EFA69F3A3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E80E-38AA-4C31-BF79-B5912BF297E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4BA6-35AA-3E52-40B6-15A555F4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4AFE-2631-C91E-8F19-61E283411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A425-3FC9-410B-B3D9-744230E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2A7E9-7A70-CEBD-A2F4-5D91529A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7" y="-202027"/>
            <a:ext cx="11327053" cy="7280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371AB5-1A0D-4FA9-7E1D-2235075B1A8B}"/>
              </a:ext>
            </a:extLst>
          </p:cNvPr>
          <p:cNvSpPr txBox="1"/>
          <p:nvPr/>
        </p:nvSpPr>
        <p:spPr>
          <a:xfrm>
            <a:off x="7783286" y="685800"/>
            <a:ext cx="349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Charrie Mascio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2A01A-2BFF-9B05-2B30-FD4C1164C482}"/>
              </a:ext>
            </a:extLst>
          </p:cNvPr>
          <p:cNvSpPr txBox="1"/>
          <p:nvPr/>
        </p:nvSpPr>
        <p:spPr>
          <a:xfrm>
            <a:off x="1121229" y="5671457"/>
            <a:ext cx="705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Fetal Health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815A3-8DA4-1EAC-1B48-A206E3893C24}"/>
              </a:ext>
            </a:extLst>
          </p:cNvPr>
          <p:cNvSpPr txBox="1"/>
          <p:nvPr/>
        </p:nvSpPr>
        <p:spPr>
          <a:xfrm rot="802504">
            <a:off x="3940628" y="3198167"/>
            <a:ext cx="308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Cardiotocogram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576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Charrie</dc:creator>
  <cp:lastModifiedBy>Charrie</cp:lastModifiedBy>
  <cp:revision>1</cp:revision>
  <dcterms:created xsi:type="dcterms:W3CDTF">2023-07-27T04:59:48Z</dcterms:created>
  <dcterms:modified xsi:type="dcterms:W3CDTF">2023-07-27T05:33:44Z</dcterms:modified>
</cp:coreProperties>
</file>