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be27f3265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be27f3265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show a comparison between to two 2 datasets based on Ratings/Reviews using the Platform.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e27f32659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e27f32659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Sourcing and Loading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Data came from a reliable souce and have a relatively clean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Transforming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The chosen 4 columns from each of the vendors (Google and Apple) lines up but the datatypes were different.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cleaning up and transforming the datatypes in order to match the 2 datasets for comparison.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with the addition of a new column named Platform in preparation for joining of the 2 datasets.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datasets are joined, we eliminated the NaN values whose apps have been reviewed at least once.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compare 2 datasets  based in ratings/reviews using platform.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mean between the 2 datasets, it did not seem at all different.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4.049697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4.191757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Observed Difference of 0.14206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Attached is a Visual Summary of the Ratings/Reviews column separated by the different Platform </a:t>
            </a:r>
            <a:r>
              <a:rPr lang="en"/>
              <a:t>using</a:t>
            </a:r>
            <a:r>
              <a:rPr lang="en"/>
              <a:t> BoxPlot method.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chart reinforces the summary that there is no significant observed difference between the mean rating for apps from Google Play and from Apple store.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Null hypothesis vs. Alternative hypothesis.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is to determine the distribution of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performed a hypothesis test and determined that the data are not normally distributed.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data are not normally distributed, we used the non-parametric test with Permutation test.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ini the mean for Permutation test is 0.001103 looks hugely different from the observed difference in the Null hypothesis.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e27f32659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be27f32659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Sourcing and Loading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Data came from a reliable souce and have a relatively clean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Transforming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The chosen 4 columns from each of the vendors (Google and Apple) lines up but the datatypes were different.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cleaning up and transforming the datatypes in order to match the 2 datasets for comparison.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with the addition of a new column named Platform in preparation for joining of the 2 datasets.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datasets are joined, we eliminated the NaN values whose apps have been reviewed at least once.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compare 2 datasets  based in ratings/reviews using platform.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mean between the 2 datasets, it did not seem at all different.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4.049697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4.191757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Observed Difference of 0.14206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Attached is a Visual Summary of the Ratings/Reviews column separated by the different Platform using BoxPlot method.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chart reinforces the summary that there is no significant observed difference between the mean rating for apps from Google Play and from Apple store.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Null hypothesis vs. Alternative hypothesis.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is to determine the distribution of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performed a hypothesis test and determined that the data are not normally distributed.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data are not normally distributed, we used the non-parametric test with Permutation test.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ini the mean for Permutation test is 0.001103 looks hugely different from the observed difference in the Null hypothesis.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e27f32659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e27f32659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Sourcing and Loading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Data came from a reliable souce and have a relatively clean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Transforming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The chosen 4 columns from each of the vendors (Google and Apple) lines up but the datatypes were different.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cleaning up and transforming the datatypes in order to match the 2 datasets for comparison.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with the addition of a new column named Platform in preparation for joining of the 2 datasets.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datasets are joined, we eliminated the NaN values whose apps have been reviewed at least once.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compare 2 datasets  based in ratings/reviews using platform.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mean between the 2 datasets, it did not seem at all different.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4.049697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4.191757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Observed Difference of 0.14206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Attached is a Visual Summary of the Ratings/Reviews column separated by the different Platform using BoxPlot method.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chart reinforces the summary that there is no significant observed difference between the mean rating for apps from Google Play and from Apple store.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Null hypothesis vs. Alternative hypothesis.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is to determine the distribution of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performed a hypothesis test and determined that the data are not normally distributed.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data are not normally distributed, we used the non-parametric test with Permutation test.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ini the mean for Permutation test is 0.001103 looks hugely different from the observed difference in the Null hypothesis.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e27f32659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e27f32659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Sourcing and Loading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Data came from a reliable souce and have a relatively clean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Transforming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The chosen 4 columns from each of the vendors (Google and Apple) lines up but the datatypes were different.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cleaning up and transforming the datatypes in order to match the 2 datasets for comparison.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with the addition of a new column named Platform in preparation for joining of the 2 datasets.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datasets are joined, we eliminated the NaN values whose apps have been reviewed at least once.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compare 2 datasets  based in ratings/reviews using platform.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mean between the 2 datasets, it did not seem at all different.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4.049697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4.191757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Observed Difference of 0.14206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Attached is a Visual Summary of the Ratings/Reviews column separated by the different Platform using BoxPlot method.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chart reinforces the summary that there is no significant observed difference between the mean rating for apps from Google Play and from Apple store.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Null hypothesis vs. Alternative hypothesis.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is to determine the distribution of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performed a hypothesis test and determined that the data are not normally distributed.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data are not normally distributed, we used the non-parametric test with Permutation test.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in the mean for Permutation test is 0.001103 looks hugely different from the observed difference in the Null hypothesis.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e27f32659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e27f32659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lang="en"/>
              <a:t> and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underwent 3 major steps: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4 criteria from each of the vendors common to both and lined it up but noted to have different datatypes.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cleaning up and transforming the datatypes, we were able to match the datatypes.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 datasets were prepared for a join by adding Platform to connect the 2 datasets. Once the  2 datasets were joined, the NaN values were eliminated  and was able to select the data whose apps have been reviewed at least once.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of the different mean between the 2 sets of test done, we could say that Google Play seemed to have received </a:t>
            </a:r>
            <a:r>
              <a:rPr lang="en"/>
              <a:t>better</a:t>
            </a:r>
            <a:r>
              <a:rPr lang="en"/>
              <a:t> ratings/reviews than Apple store.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Reviews between Google and Apple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Apps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281625" y="0"/>
            <a:ext cx="4862400" cy="48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Ov</a:t>
            </a:r>
            <a:r>
              <a:rPr b="1" lang="en"/>
              <a:t>erview: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Who received better reviews?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Google Play or Apple Store?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Steps: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Sourcing</a:t>
            </a:r>
            <a:r>
              <a:rPr lang="en"/>
              <a:t> and Loading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was provided through Kaggle, a reliable 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 data came from Google and Apple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Steps: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Transforming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lang="en"/>
              <a:t>categories</a:t>
            </a:r>
            <a:r>
              <a:rPr lang="en"/>
              <a:t> that aligned with the 2 datasets were chosen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Datatypes did not matched but was easily transformed  for comparison purposes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a new column named Platform to track where the data came from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2 datasets were merged and eliminated the NaN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apps that were reviewed at least once were kept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Steps: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mean Rating is 4.191757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Apple mean Rating is 4.049697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means do not seem to be different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950" y="1604100"/>
            <a:ext cx="3533850" cy="30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Steps: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found to be not normally distributed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Permutation test was performed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testing, it was found that the new means were: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Google      4.135618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Apple         4.133583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difference between these means after the Permutation test (0.001103) is significantly different than the original difference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 implies the original </a:t>
            </a:r>
            <a:r>
              <a:rPr lang="en"/>
              <a:t>difference</a:t>
            </a:r>
            <a:r>
              <a:rPr lang="en"/>
              <a:t> is significant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and Conclusions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found that the original difference between the ratings was significant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conclusion is that Google has the higher ratings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recommend using Google for the company’s 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