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DG Jory Bold" charset="1" panose="02000000000000000000"/>
      <p:regular r:id="rId29"/>
    </p:embeddedFont>
    <p:embeddedFont>
      <p:font typeface="League Spartan" charset="1" panose="00000800000000000000"/>
      <p:regular r:id="rId30"/>
    </p:embeddedFont>
    <p:embeddedFont>
      <p:font typeface="DG Jory" charset="1" panose="02000000000000000000"/>
      <p:regular r:id="rId31"/>
    </p:embeddedFont>
    <p:embeddedFont>
      <p:font typeface="Montserrat Classic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589181" y="6165990"/>
            <a:ext cx="510963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79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CCS 104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43841" y="3630669"/>
            <a:ext cx="10200318" cy="2533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83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940675" y="3691929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 client info.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Displays client details including ID, name, contact number, password, and balance.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850816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53225" y="1213431"/>
            <a:ext cx="8533048" cy="1773322"/>
            <a:chOff x="0" y="0"/>
            <a:chExt cx="391111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05359" y="1583610"/>
            <a:ext cx="8580914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9. displayClientInfo()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66130" y="3691929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 admin menu.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Shows menu options specific to admin operations (1 - Register, 2 - Login, 0 - Exit).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78680" y="1213431"/>
            <a:ext cx="8533048" cy="1773322"/>
            <a:chOff x="0" y="0"/>
            <a:chExt cx="391111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930815" y="1583610"/>
            <a:ext cx="8580914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10. displayAdminMenu()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05522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66130" y="3691929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Register new admin.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Accepts client details (name, &amp; password). Note: generate unique id for every register.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13729" y="1071248"/>
            <a:ext cx="8489431" cy="2073084"/>
            <a:chOff x="0" y="0"/>
            <a:chExt cx="3911112" cy="9550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11112" cy="955078"/>
            </a:xfrm>
            <a:custGeom>
              <a:avLst/>
              <a:gdLst/>
              <a:ahLst/>
              <a:cxnLst/>
              <a:rect r="r" b="b" t="t" l="l"/>
              <a:pathLst>
                <a:path h="955078" w="3911112">
                  <a:moveTo>
                    <a:pt x="3911112" y="0"/>
                  </a:moveTo>
                  <a:lnTo>
                    <a:pt x="0" y="0"/>
                  </a:lnTo>
                  <a:lnTo>
                    <a:pt x="0" y="767118"/>
                  </a:lnTo>
                  <a:lnTo>
                    <a:pt x="157480" y="767118"/>
                  </a:lnTo>
                  <a:lnTo>
                    <a:pt x="157480" y="955078"/>
                  </a:lnTo>
                  <a:lnTo>
                    <a:pt x="463550" y="767118"/>
                  </a:lnTo>
                  <a:lnTo>
                    <a:pt x="3911112" y="767118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11112" cy="859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11. registerAdmin()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66130" y="3691929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Log in admin account.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Authenticates and grants admin access to the system.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78680" y="1213431"/>
            <a:ext cx="8578466" cy="1713097"/>
            <a:chOff x="0" y="0"/>
            <a:chExt cx="3931930" cy="7851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785196"/>
            </a:xfrm>
            <a:custGeom>
              <a:avLst/>
              <a:gdLst/>
              <a:ahLst/>
              <a:cxnLst/>
              <a:rect r="r" b="b" t="t" l="l"/>
              <a:pathLst>
                <a:path h="785196" w="3931930">
                  <a:moveTo>
                    <a:pt x="3931930" y="0"/>
                  </a:moveTo>
                  <a:lnTo>
                    <a:pt x="0" y="0"/>
                  </a:lnTo>
                  <a:lnTo>
                    <a:pt x="0" y="597236"/>
                  </a:lnTo>
                  <a:lnTo>
                    <a:pt x="157480" y="597236"/>
                  </a:lnTo>
                  <a:lnTo>
                    <a:pt x="157480" y="785196"/>
                  </a:lnTo>
                  <a:lnTo>
                    <a:pt x="463550" y="597236"/>
                  </a:lnTo>
                  <a:lnTo>
                    <a:pt x="3931930" y="597236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689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12. loginAdmin()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 admin action menu.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Displays the available actions for a logged-in admin (1 – View clients, 2 – Add a client, 3 – Modify client details, 4 – Remove a client, 5 – Search for a client, 6 – Sort clients, 7 – View transaction history, 8 – Display admin info, 0 - Logout).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13. displayAdminAction()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View a list of all clients and their details.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Displays a list of all registered clients with their details.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14. viewAllClients()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Modify client details.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Updates client information based on a provided client ID.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15. modifyClientDetails()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Remove clients.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Deletes a specific client from the system.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16. removeClient()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Search for a specific client.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Retrieves and displays a specific client’s details using their client ID.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17. searchClient()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Sort clients.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Sort clients by name or balance.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18. sortClients()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021566" y="3783831"/>
            <a:ext cx="6696178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Load client, admin, &amp; transaction data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Loads stored client, admin, and transaction records into the system.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130126" y="2070379"/>
            <a:ext cx="6027748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64571" indent="-532286" lvl="1">
              <a:lnSpc>
                <a:spcPts val="5917"/>
              </a:lnSpc>
              <a:buAutoNum type="arabicPeriod" startAt="1"/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loadData()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View transaction history.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Displays the deposit and withdrawal transaction history of a specific client using their ID.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19. viewTransacHist()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 admin credentials.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Shows admin details including ID, name, and password.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20. displayAdminCred()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4611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33389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478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05522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39471" y="3708400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Save client, admin, &amp; transaction data.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Saves updated client, admin, and transaction records to the system's storage.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776272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4248" y="1213830"/>
            <a:ext cx="8578466" cy="1803933"/>
            <a:chOff x="0" y="0"/>
            <a:chExt cx="3931930" cy="826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930" cy="826830"/>
            </a:xfrm>
            <a:custGeom>
              <a:avLst/>
              <a:gdLst/>
              <a:ahLst/>
              <a:cxnLst/>
              <a:rect r="r" b="b" t="t" l="l"/>
              <a:pathLst>
                <a:path h="826830" w="3931930">
                  <a:moveTo>
                    <a:pt x="3931930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157480" y="638870"/>
                  </a:lnTo>
                  <a:lnTo>
                    <a:pt x="157480" y="826830"/>
                  </a:lnTo>
                  <a:lnTo>
                    <a:pt x="463550" y="638870"/>
                  </a:lnTo>
                  <a:lnTo>
                    <a:pt x="3931930" y="638870"/>
                  </a:lnTo>
                  <a:lnTo>
                    <a:pt x="39319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931930" cy="731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01"/>
                </a:lnSpc>
              </a:pPr>
              <a:r>
                <a:rPr lang="en-US" sz="492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21. saveData()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51838" y="4153209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5025457" y="1199183"/>
            <a:ext cx="6796658" cy="1773322"/>
            <a:chOff x="0" y="0"/>
            <a:chExt cx="311524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15240" cy="812800"/>
            </a:xfrm>
            <a:custGeom>
              <a:avLst/>
              <a:gdLst/>
              <a:ahLst/>
              <a:cxnLst/>
              <a:rect r="r" b="b" t="t" l="l"/>
              <a:pathLst>
                <a:path h="812800" w="3115240">
                  <a:moveTo>
                    <a:pt x="31152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115240" y="624840"/>
                  </a:lnTo>
                  <a:lnTo>
                    <a:pt x="311524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1524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86677" y="1341367"/>
            <a:ext cx="6796658" cy="1773322"/>
            <a:chOff x="0" y="0"/>
            <a:chExt cx="311524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15240" cy="812800"/>
            </a:xfrm>
            <a:custGeom>
              <a:avLst/>
              <a:gdLst/>
              <a:ahLst/>
              <a:cxnLst/>
              <a:rect r="r" b="b" t="t" l="l"/>
              <a:pathLst>
                <a:path h="812800" w="3115240">
                  <a:moveTo>
                    <a:pt x="31152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115240" y="624840"/>
                  </a:lnTo>
                  <a:lnTo>
                    <a:pt x="311524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11524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21082" y="3812307"/>
            <a:ext cx="11764373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 main menu.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Displays the main menu options (1 - Client, 2 - Admin, 0 - Exit).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148552" y="1711545"/>
            <a:ext cx="6834784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 displayMenu()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02722" y="3371544"/>
            <a:ext cx="7298869" cy="4379859"/>
            <a:chOff x="0" y="0"/>
            <a:chExt cx="2310189" cy="13862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10189" cy="1386284"/>
            </a:xfrm>
            <a:custGeom>
              <a:avLst/>
              <a:gdLst/>
              <a:ahLst/>
              <a:cxnLst/>
              <a:rect r="r" b="b" t="t" l="l"/>
              <a:pathLst>
                <a:path h="1386284" w="2310189">
                  <a:moveTo>
                    <a:pt x="0" y="0"/>
                  </a:moveTo>
                  <a:lnTo>
                    <a:pt x="2310189" y="0"/>
                  </a:lnTo>
                  <a:lnTo>
                    <a:pt x="2310189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10189" cy="1424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675062" y="3827453"/>
            <a:ext cx="5954188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 client menu.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Shows menu options specific to client operations (1 - Register, 2 - Login, 0 - Exit).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4850816" y="1028700"/>
            <a:ext cx="8387413" cy="1773322"/>
            <a:chOff x="0" y="0"/>
            <a:chExt cx="384436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44361" cy="812800"/>
            </a:xfrm>
            <a:custGeom>
              <a:avLst/>
              <a:gdLst/>
              <a:ahLst/>
              <a:cxnLst/>
              <a:rect r="r" b="b" t="t" l="l"/>
              <a:pathLst>
                <a:path h="812800" w="3844361">
                  <a:moveTo>
                    <a:pt x="384436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44361" y="624840"/>
                  </a:lnTo>
                  <a:lnTo>
                    <a:pt x="3844361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844361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049770" y="1170884"/>
            <a:ext cx="8387413" cy="1773322"/>
            <a:chOff x="0" y="0"/>
            <a:chExt cx="3844361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44361" cy="812800"/>
            </a:xfrm>
            <a:custGeom>
              <a:avLst/>
              <a:gdLst/>
              <a:ahLst/>
              <a:cxnLst/>
              <a:rect r="r" b="b" t="t" l="l"/>
              <a:pathLst>
                <a:path h="812800" w="3844361">
                  <a:moveTo>
                    <a:pt x="384436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44361" y="624840"/>
                  </a:lnTo>
                  <a:lnTo>
                    <a:pt x="384436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844361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002722" y="1541062"/>
            <a:ext cx="843446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 displayClientMenu()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100171" y="3888677"/>
            <a:ext cx="10087659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Register and set up an account.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Registers a new client by accepting details (name, contact number, password, initial deposit). Note: generate unique id for every register.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021566" y="1558017"/>
            <a:ext cx="6770517" cy="1773322"/>
            <a:chOff x="0" y="0"/>
            <a:chExt cx="3103259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03259" cy="812800"/>
            </a:xfrm>
            <a:custGeom>
              <a:avLst/>
              <a:gdLst/>
              <a:ahLst/>
              <a:cxnLst/>
              <a:rect r="r" b="b" t="t" l="l"/>
              <a:pathLst>
                <a:path h="812800" w="3103259">
                  <a:moveTo>
                    <a:pt x="310325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103259" y="624840"/>
                  </a:lnTo>
                  <a:lnTo>
                    <a:pt x="310325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103259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82166" y="1700201"/>
            <a:ext cx="6770517" cy="1773322"/>
            <a:chOff x="0" y="0"/>
            <a:chExt cx="3103259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03259" cy="812800"/>
            </a:xfrm>
            <a:custGeom>
              <a:avLst/>
              <a:gdLst/>
              <a:ahLst/>
              <a:cxnLst/>
              <a:rect r="r" b="b" t="t" l="l"/>
              <a:pathLst>
                <a:path h="812800" w="3103259">
                  <a:moveTo>
                    <a:pt x="310325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103259" y="624840"/>
                  </a:lnTo>
                  <a:lnTo>
                    <a:pt x="310325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103259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144187" y="2070379"/>
            <a:ext cx="6808496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 registerClient()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908446"/>
            <a:ext cx="10964915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Log in client account.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Authenticates and grants client access to their account.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4991" y="1763605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11367" y="2133783"/>
            <a:ext cx="6027748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 loginClient()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9750" y="2981089"/>
            <a:ext cx="7597590" cy="5263546"/>
            <a:chOff x="0" y="0"/>
            <a:chExt cx="2001011" cy="1386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1011" cy="1386284"/>
            </a:xfrm>
            <a:custGeom>
              <a:avLst/>
              <a:gdLst/>
              <a:ahLst/>
              <a:cxnLst/>
              <a:rect r="r" b="b" t="t" l="l"/>
              <a:pathLst>
                <a:path h="1386284" w="2001011">
                  <a:moveTo>
                    <a:pt x="0" y="0"/>
                  </a:moveTo>
                  <a:lnTo>
                    <a:pt x="2001011" y="0"/>
                  </a:lnTo>
                  <a:lnTo>
                    <a:pt x="2001011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01011" cy="1424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757022" y="-123770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686570" y="3336085"/>
            <a:ext cx="6914859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 client actions menu.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Displays the available actions for a logged-in client (1 – Display Client Info, 2 - Deposit, 3 - Withdraw, 0 - Logout).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4926082" y="1065584"/>
            <a:ext cx="9457514" cy="1773322"/>
            <a:chOff x="0" y="0"/>
            <a:chExt cx="43348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34840" cy="812800"/>
            </a:xfrm>
            <a:custGeom>
              <a:avLst/>
              <a:gdLst/>
              <a:ahLst/>
              <a:cxnLst/>
              <a:rect r="r" b="b" t="t" l="l"/>
              <a:pathLst>
                <a:path h="812800" w="4334840">
                  <a:moveTo>
                    <a:pt x="43348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334840" y="624840"/>
                  </a:lnTo>
                  <a:lnTo>
                    <a:pt x="433484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3484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150419" y="1207767"/>
            <a:ext cx="9457514" cy="1773322"/>
            <a:chOff x="0" y="0"/>
            <a:chExt cx="433484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34840" cy="812800"/>
            </a:xfrm>
            <a:custGeom>
              <a:avLst/>
              <a:gdLst/>
              <a:ahLst/>
              <a:cxnLst/>
              <a:rect r="r" b="b" t="t" l="l"/>
              <a:pathLst>
                <a:path h="812800" w="4334840">
                  <a:moveTo>
                    <a:pt x="43348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334840" y="624840"/>
                  </a:lnTo>
                  <a:lnTo>
                    <a:pt x="433484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33484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097368" y="1577946"/>
            <a:ext cx="9510565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6. displayClientAction()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628870" y="3247595"/>
            <a:ext cx="5328438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Deposit.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Accepts a deposit amount and updates the client's account balance.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021566" y="1325533"/>
            <a:ext cx="8038073" cy="1773322"/>
            <a:chOff x="0" y="0"/>
            <a:chExt cx="368424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4241" cy="812800"/>
            </a:xfrm>
            <a:custGeom>
              <a:avLst/>
              <a:gdLst/>
              <a:ahLst/>
              <a:cxnLst/>
              <a:rect r="r" b="b" t="t" l="l"/>
              <a:pathLst>
                <a:path h="812800" w="3684241">
                  <a:moveTo>
                    <a:pt x="368424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84241" y="624840"/>
                  </a:lnTo>
                  <a:lnTo>
                    <a:pt x="3684241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684241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212233" y="1467717"/>
            <a:ext cx="8038073" cy="1773322"/>
            <a:chOff x="0" y="0"/>
            <a:chExt cx="368424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84241" cy="812800"/>
            </a:xfrm>
            <a:custGeom>
              <a:avLst/>
              <a:gdLst/>
              <a:ahLst/>
              <a:cxnLst/>
              <a:rect r="r" b="b" t="t" l="l"/>
              <a:pathLst>
                <a:path h="812800" w="3684241">
                  <a:moveTo>
                    <a:pt x="368424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84241" y="624840"/>
                  </a:lnTo>
                  <a:lnTo>
                    <a:pt x="368424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684241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167144" y="1837895"/>
            <a:ext cx="808316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7. depositAmount()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940675" y="3691929"/>
            <a:ext cx="104066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Withdraw.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Accepts a withdrawal amount and deducts it from the client's account balance.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850816" y="1071248"/>
            <a:ext cx="8533048" cy="1773322"/>
            <a:chOff x="0" y="0"/>
            <a:chExt cx="3911112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53225" y="1213431"/>
            <a:ext cx="8533048" cy="1773322"/>
            <a:chOff x="0" y="0"/>
            <a:chExt cx="391111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11112" cy="812800"/>
            </a:xfrm>
            <a:custGeom>
              <a:avLst/>
              <a:gdLst/>
              <a:ahLst/>
              <a:cxnLst/>
              <a:rect r="r" b="b" t="t" l="l"/>
              <a:pathLst>
                <a:path h="812800" w="3911112">
                  <a:moveTo>
                    <a:pt x="39111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11112" y="624840"/>
                  </a:lnTo>
                  <a:lnTo>
                    <a:pt x="39111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91111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05359" y="1583610"/>
            <a:ext cx="8580914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8. withdrawAmount()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DAGX6UJRG7k</dc:identifier>
  <dcterms:modified xsi:type="dcterms:W3CDTF">2011-08-01T06:04:30Z</dcterms:modified>
  <cp:revision>1</cp:revision>
  <dc:title>Blue and White Minimalist Project Presentation</dc:title>
</cp:coreProperties>
</file>