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58" r:id="rId4"/>
    <p:sldId id="265" r:id="rId5"/>
    <p:sldId id="263" r:id="rId6"/>
    <p:sldId id="259" r:id="rId7"/>
    <p:sldId id="260" r:id="rId8"/>
    <p:sldId id="25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48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95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36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585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22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79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1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4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09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75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796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5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79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40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8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E7B4-C7C5-4E81-B6B6-24C105282B17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7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22.q4cdn.com/826641620/files/doc_financials/2020/q1/Q1-2020-Earnings-Press-Releas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52A4C-AB9C-417F-AE73-A55206E4D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Tweet Sentiment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414D62-231B-4341-ABA9-B4D7246EB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Charlotte </a:t>
            </a:r>
            <a:r>
              <a:rPr lang="en-US" dirty="0" err="1" smtClean="0"/>
              <a:t>Basch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066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Twitter has 166 million users </a:t>
            </a:r>
          </a:p>
          <a:p>
            <a:r>
              <a:rPr lang="en-US" sz="2400" dirty="0" smtClean="0"/>
              <a:t>22% of American adults use twitter, with those users more likely to be more affluent and younger</a:t>
            </a:r>
          </a:p>
          <a:p>
            <a:r>
              <a:rPr lang="en-US" sz="2400" dirty="0" smtClean="0"/>
              <a:t>This makes Twitter an excellent resource for gauging consumer sentiment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1487" y="6262777"/>
            <a:ext cx="85228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50" dirty="0" smtClean="0">
                <a:hlinkClick r:id="rId2"/>
              </a:rPr>
              <a:t>https://</a:t>
            </a:r>
            <a:r>
              <a:rPr lang="en-US" sz="1050" dirty="0" smtClean="0">
                <a:hlinkClick r:id="rId2"/>
              </a:rPr>
              <a:t>s22.q4cdn.com/826641620/files/doc_financials/2020/q1/Q1-2020-Earnings-Press-Release.pdf</a:t>
            </a:r>
            <a:endParaRPr lang="en-US" sz="105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https://www.pewresearch.org/fact-tank/2019/04/10/share-of-u-s-adults-using-social-media-including-facebook-is-mostly-unchanged-since-2018/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9,000 tweets from </a:t>
            </a:r>
            <a:r>
              <a:rPr lang="en-US" sz="2400" dirty="0" err="1" smtClean="0"/>
              <a:t>CrowdFlower</a:t>
            </a:r>
            <a:r>
              <a:rPr lang="en-US" sz="2400" dirty="0" smtClean="0"/>
              <a:t> about Apple and Google products</a:t>
            </a:r>
          </a:p>
          <a:p>
            <a:r>
              <a:rPr lang="en-US" sz="2400" dirty="0" smtClean="0"/>
              <a:t>R</a:t>
            </a:r>
            <a:r>
              <a:rPr lang="en-US" sz="2400" dirty="0" smtClean="0"/>
              <a:t>ated as positive, negative, neutral, and unknown</a:t>
            </a:r>
          </a:p>
          <a:p>
            <a:r>
              <a:rPr lang="en-US" sz="2400" dirty="0" smtClean="0"/>
              <a:t>Used 3,500 positive and negative tweets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67" y="5132717"/>
            <a:ext cx="9299275" cy="1607384"/>
          </a:xfrm>
        </p:spPr>
        <p:txBody>
          <a:bodyPr/>
          <a:lstStyle/>
          <a:p>
            <a:r>
              <a:rPr lang="en-US" dirty="0" smtClean="0"/>
              <a:t>As expected, the company and product names show up frequently</a:t>
            </a:r>
          </a:p>
          <a:p>
            <a:r>
              <a:rPr lang="en-US" dirty="0" smtClean="0"/>
              <a:t>There are more positive words (i.e. great) in the positive tweets</a:t>
            </a:r>
          </a:p>
          <a:p>
            <a:r>
              <a:rPr lang="en-US" dirty="0" smtClean="0"/>
              <a:t>The positive tweets seem to reference new products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22642" t="47164" r="47429" b="22237"/>
          <a:stretch>
            <a:fillRect/>
          </a:stretch>
        </p:blipFill>
        <p:spPr bwMode="auto">
          <a:xfrm>
            <a:off x="301925" y="1725283"/>
            <a:ext cx="5473459" cy="300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22571" t="35953" r="47358" b="33448"/>
          <a:stretch>
            <a:fillRect/>
          </a:stretch>
        </p:blipFill>
        <p:spPr bwMode="auto">
          <a:xfrm>
            <a:off x="5960853" y="1820174"/>
            <a:ext cx="5313872" cy="290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67" y="5455882"/>
            <a:ext cx="8591909" cy="1212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Interestingly, need only appears as a top word for negative tweets</a:t>
            </a:r>
          </a:p>
          <a:p>
            <a:r>
              <a:rPr lang="en-US" dirty="0" smtClean="0"/>
              <a:t>There are multiple references to new products (i.e. popup, party) in the positive tweets</a:t>
            </a:r>
          </a:p>
          <a:p>
            <a:r>
              <a:rPr lang="en-US" dirty="0" smtClean="0"/>
              <a:t>Overall the words are fairly similar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2146" t="44790" r="21462" b="12345"/>
          <a:stretch>
            <a:fillRect/>
          </a:stretch>
        </p:blipFill>
        <p:spPr bwMode="auto">
          <a:xfrm>
            <a:off x="327804" y="1544129"/>
            <a:ext cx="9138799" cy="372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28332"/>
          </a:xfrm>
        </p:spPr>
        <p:txBody>
          <a:bodyPr/>
          <a:lstStyle/>
          <a:p>
            <a:r>
              <a:rPr lang="en-US" sz="2400" dirty="0" smtClean="0"/>
              <a:t>Long Short Term Memory </a:t>
            </a:r>
            <a:r>
              <a:rPr lang="en-US" sz="2400" dirty="0" smtClean="0"/>
              <a:t>neural networks</a:t>
            </a:r>
          </a:p>
          <a:p>
            <a:pPr lvl="1"/>
            <a:r>
              <a:rPr lang="en-US" sz="2200" dirty="0" smtClean="0"/>
              <a:t>This is a network that is able to remember but also able to throw away information it does not need</a:t>
            </a:r>
          </a:p>
          <a:p>
            <a:r>
              <a:rPr lang="en-US" sz="2400" dirty="0" smtClean="0"/>
              <a:t>The best model was approximately 80% accurate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1297" t="35953" r="38090" b="33975"/>
          <a:stretch>
            <a:fillRect/>
          </a:stretch>
        </p:blipFill>
        <p:spPr bwMode="auto">
          <a:xfrm>
            <a:off x="500331" y="4090875"/>
            <a:ext cx="6271405" cy="249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some kind of event around new products is related to positive tweets</a:t>
            </a:r>
          </a:p>
          <a:p>
            <a:r>
              <a:rPr lang="en-US" dirty="0" smtClean="0"/>
              <a:t>Look out for words that are talking about taking an action because it is related to negative tweets</a:t>
            </a:r>
          </a:p>
          <a:p>
            <a:r>
              <a:rPr lang="en-US" dirty="0" smtClean="0"/>
              <a:t>If you are looking for positive tweets about your product, the typical words like ‘great’ are in fact a big distinguisher between positive and negative tweets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757E1-1A94-4B91-B017-C2888756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6A3DB-54C6-46AD-8730-E5052E66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Collect more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in neutral </a:t>
            </a:r>
            <a:r>
              <a:rPr lang="en-US" sz="2400" dirty="0" smtClean="0"/>
              <a:t>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Get data from a wider time period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0661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tended to tweet more positively about the excitement of new products </a:t>
            </a:r>
          </a:p>
          <a:p>
            <a:r>
              <a:rPr lang="en-US" dirty="0" smtClean="0"/>
              <a:t>Action words, i.e. will, are more common in negative tweets, perhaps indicating that people are tweeting about their intention to stop using a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While the current model has fairly good accuracy, steps can be taken to improve the classification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909</TotalTime>
  <Words>319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Modeling Tweet Sentiment</vt:lpstr>
      <vt:lpstr>Introduction</vt:lpstr>
      <vt:lpstr>Data</vt:lpstr>
      <vt:lpstr>Wordclouds</vt:lpstr>
      <vt:lpstr>Most Common Words</vt:lpstr>
      <vt:lpstr>Modeling</vt:lpstr>
      <vt:lpstr>Recommendations </vt:lpstr>
      <vt:lpstr>Future Work</vt:lpstr>
      <vt:lpstr>Summary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Basch</dc:creator>
  <cp:lastModifiedBy>Charlotte Basch</cp:lastModifiedBy>
  <cp:revision>46</cp:revision>
  <dcterms:created xsi:type="dcterms:W3CDTF">2020-10-30T21:37:18Z</dcterms:created>
  <dcterms:modified xsi:type="dcterms:W3CDTF">2020-11-01T01:30:02Z</dcterms:modified>
</cp:coreProperties>
</file>