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8" r:id="rId4"/>
    <p:sldId id="266" r:id="rId5"/>
    <p:sldId id="265" r:id="rId6"/>
    <p:sldId id="263" r:id="rId7"/>
    <p:sldId id="267" r:id="rId8"/>
    <p:sldId id="259" r:id="rId9"/>
    <p:sldId id="260" r:id="rId10"/>
    <p:sldId id="25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48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5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36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585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22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79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1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4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0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75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9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79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40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8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E7B4-C7C5-4E81-B6B6-24C105282B17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7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9/04/10/share-of-u-s-adults-using-social-media-including-facebook-is-mostly-unchanged-since-2018/" TargetMode="External"/><Relationship Id="rId2" Type="http://schemas.openxmlformats.org/officeDocument/2006/relationships/hyperlink" Target="https://s22.q4cdn.com/826641620/files/doc_financials/2020/q1/Q1-2020-Earnings-Press-Relea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52A4C-AB9C-417F-AE73-A55206E4D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Tweet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414D62-231B-4341-ABA9-B4D7246E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Charlotte </a:t>
            </a:r>
            <a:r>
              <a:rPr lang="en-US" dirty="0" err="1"/>
              <a:t>Basch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6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757E1-1A94-4B91-B017-C288875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6A3DB-54C6-46AD-8730-E5052E66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 more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in neutral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Get data from a wider time period</a:t>
            </a:r>
          </a:p>
        </p:txBody>
      </p:sp>
    </p:spTree>
    <p:extLst>
      <p:ext uri="{BB962C8B-B14F-4D97-AF65-F5344CB8AC3E}">
        <p14:creationId xmlns:p14="http://schemas.microsoft.com/office/powerpoint/2010/main" xmlns="" val="33066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tended to tweet more positively about the excitement of new products </a:t>
            </a:r>
          </a:p>
          <a:p>
            <a:r>
              <a:rPr lang="en-US" dirty="0" smtClean="0"/>
              <a:t>Action words, i.e. will, are more common in negative tweets, perhaps indicating that people are tweeting about their intention to stop using a product</a:t>
            </a:r>
            <a:endParaRPr lang="en-US" dirty="0"/>
          </a:p>
          <a:p>
            <a:r>
              <a:rPr lang="en-US" dirty="0" smtClean="0"/>
              <a:t>While the current model has fairly good accuracy, steps can be taken to improve the classification</a:t>
            </a:r>
          </a:p>
          <a:p>
            <a:r>
              <a:rPr lang="en-US" dirty="0" smtClean="0"/>
              <a:t>The logistic regression model outperforms the neural network model in classifying positive and negative tweets</a:t>
            </a:r>
            <a:endParaRPr lang="en-US" dirty="0" smtClean="0"/>
          </a:p>
          <a:p>
            <a:r>
              <a:rPr lang="en-US" dirty="0" smtClean="0"/>
              <a:t>This model is faster, </a:t>
            </a:r>
            <a:r>
              <a:rPr lang="en-US" dirty="0" smtClean="0"/>
              <a:t>more consistent, </a:t>
            </a:r>
            <a:r>
              <a:rPr lang="en-US" dirty="0" smtClean="0"/>
              <a:t>and requires fewer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Twitter has 166 million users </a:t>
            </a:r>
          </a:p>
          <a:p>
            <a:r>
              <a:rPr lang="en-US" sz="2400" dirty="0"/>
              <a:t>22% of American adults use twitter, with those users more likely to be more affluent and younger</a:t>
            </a:r>
          </a:p>
          <a:p>
            <a:r>
              <a:rPr lang="en-US" sz="2400" dirty="0"/>
              <a:t>This makes Twitter an excellent resource for gauging consumer sentiment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4" y="6119336"/>
            <a:ext cx="852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50" dirty="0">
                <a:hlinkClick r:id="rId2"/>
              </a:rPr>
              <a:t>https://s22.q4cdn.com/826641620/files/doc_financials/2020/q1/Q1-2020-Earnings-Press-Release.pdf</a:t>
            </a:r>
            <a:endParaRPr lang="en-US" sz="1050" dirty="0"/>
          </a:p>
          <a:p>
            <a:pPr>
              <a:buFont typeface="Arial" pitchFamily="34" charset="0"/>
              <a:buChar char="•"/>
            </a:pPr>
            <a:r>
              <a:rPr lang="en-US" sz="1050" dirty="0">
                <a:hlinkClick r:id="rId3"/>
              </a:rPr>
              <a:t>https://www.pewresearch.org/fact-tank/2019/04/10/share-of-u-s-adults-using-social-media-including-facebook-is-mostly-unchanged-since-2018</a:t>
            </a:r>
            <a:r>
              <a:rPr lang="en-US" sz="1050" dirty="0" smtClean="0">
                <a:hlinkClick r:id="rId3"/>
              </a:rPr>
              <a:t>/</a:t>
            </a:r>
            <a:endParaRPr lang="en-US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https://www.stickpng.com/img/icons-logos-emojis/tech-companies/twitter-logo</a:t>
            </a:r>
            <a:endParaRPr lang="en-US" sz="1050" dirty="0"/>
          </a:p>
        </p:txBody>
      </p:sp>
      <p:pic>
        <p:nvPicPr>
          <p:cNvPr id="10242" name="Picture 2" descr="Twitter Logo transparent PNG - Stick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9546" y="287845"/>
            <a:ext cx="1309764" cy="1309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9,000 tweets from </a:t>
            </a:r>
            <a:r>
              <a:rPr lang="en-US" sz="2400" dirty="0" err="1"/>
              <a:t>CrowdFlower</a:t>
            </a:r>
            <a:r>
              <a:rPr lang="en-US" sz="2400" dirty="0"/>
              <a:t> about Apple and Google products</a:t>
            </a:r>
          </a:p>
          <a:p>
            <a:r>
              <a:rPr lang="en-US" sz="2400" dirty="0"/>
              <a:t>Rated as positive, negative, neutral, and unknown</a:t>
            </a:r>
          </a:p>
          <a:p>
            <a:r>
              <a:rPr lang="en-US" sz="2400" dirty="0"/>
              <a:t>Used 3,500 positive and negative tweets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FD47-EC6B-4B12-95C2-FB30241C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85E41-1D2C-41FA-8D03-EF9DECA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8922"/>
            <a:ext cx="8596668" cy="902207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.@[username] I have a 3G iPhone. After 3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 tweeting at #RISE_Austin, it was dead!  I need to upgrade. Plugin stations at #SXSW.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90442C-A94E-4A96-88ED-5E3C2E56540E}"/>
              </a:ext>
            </a:extLst>
          </p:cNvPr>
          <p:cNvSpPr txBox="1"/>
          <p:nvPr/>
        </p:nvSpPr>
        <p:spPr>
          <a:xfrm>
            <a:off x="677334" y="1719167"/>
            <a:ext cx="81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Tweet: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79F0D3-CBD7-463C-B3A4-9A58D5FDD98F}"/>
              </a:ext>
            </a:extLst>
          </p:cNvPr>
          <p:cNvSpPr txBox="1"/>
          <p:nvPr/>
        </p:nvSpPr>
        <p:spPr>
          <a:xfrm>
            <a:off x="677334" y="3982527"/>
            <a:ext cx="81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Tweet: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1AC63B9-CD83-4F49-A66C-D05D004FF0C5}"/>
              </a:ext>
            </a:extLst>
          </p:cNvPr>
          <p:cNvSpPr txBox="1">
            <a:spLocks/>
          </p:cNvSpPr>
          <p:nvPr/>
        </p:nvSpPr>
        <p:spPr>
          <a:xfrm>
            <a:off x="677334" y="4804880"/>
            <a:ext cx="8596668" cy="90220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 (Body)"/>
              </a:rPr>
              <a:t>@[username] Know about @fludapp ? Awesome iPad/iPhone app that you'll likely appreciate for its design. Also, they're giving free Ts at #SXSW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17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132717"/>
            <a:ext cx="9299275" cy="1607384"/>
          </a:xfrm>
        </p:spPr>
        <p:txBody>
          <a:bodyPr/>
          <a:lstStyle/>
          <a:p>
            <a:r>
              <a:rPr lang="en-US" dirty="0" smtClean="0"/>
              <a:t>There is some overlap in some words</a:t>
            </a:r>
            <a:endParaRPr lang="en-US" dirty="0"/>
          </a:p>
          <a:p>
            <a:r>
              <a:rPr lang="en-US" dirty="0"/>
              <a:t>There are more positive words (i.e. great) in the positive tweets</a:t>
            </a:r>
          </a:p>
          <a:p>
            <a:r>
              <a:rPr lang="en-US" dirty="0"/>
              <a:t>The positive tweets seem to reference new products </a:t>
            </a:r>
          </a:p>
        </p:txBody>
      </p:sp>
      <p:sp>
        <p:nvSpPr>
          <p:cNvPr id="7170" name="AutoShape 2" descr="data:image/png;base64,iVBORw0KGgoAAAANSUhEUgAAAcwAAAD9CAYAAAAxikc6AAAABHNCSVQICAgIfAhkiAAAAAlwSFlzAAALEgAACxIB0t1+/AAAADh0RVh0U29mdHdhcmUAbWF0cGxvdGxpYiB2ZXJzaW9uMy4xLjMsIGh0dHA6Ly9tYXRwbG90bGliLm9yZy+AADFEAAAgAElEQVR4nOydZ3hcxdWA39ku7apXy7Iluci9G1xxxRhswJRQTQsloZcECJAAgZAQQkJJCAmhmYAxHQIGjG3cC+7GVbYsWbZ6l1bSrrbO9+PurnallbQqpnzs+zx6tPfeuTNn7t6dM3PmzBkhpSRMmDBhwoQJ0zGq71uAMGHChAkT5sdAWGGGCRMmTJgwIRBWmGHChAkTJkwIhBVmmDBhwoQJEwJhhRkmTJgwYcKEQFhhhgkTJkyYMCEQVphhftAIIX4vhHgrhHRLhBBPnILyM4UQUgihaef6ECHEHiFEgxDizt4uvzcQQnwphLi2g+v/FkI8/F3KFCbMj5GwwgwTMkKIB4UQX7Q6l9vOucu/W+m+N+4H1kkpo6SUf+9pZp4OgkMI0SiEqBNCbBFCTOlJnlLKc6SUb3jyv04IsanV9ZullH/oSRmt8cjv/XMLIax+x4t7s6wOZCgTQkz/LsoK89MgrDDDdIUNwDQhhBpACJEKaIHxrc4N8qQNGaHwY3wfM4CD3bmxvVEr8K6U0gQkAZuAj4QQopvyfS9IKU3eP+AkcJ7fuaXft3xhwnSHH2MDFeb7YweKghzrOZ4BrAWOtDqXJ6UsARBCTBVC7BBC1Hv+T/VmJoRYJ4T4oxBiM2ABBgghsoQQ6z0mzlVAor8AQojpnlFXnRCiUAhxXTBBhRA3CSGOCSFqhBCfCiHSPOfbmFg9ctzo+awWQvxVCFElhMgHFrb3MIQQa4DZwAuekVO2ECJGCPFfIUSlEOKEEOJ33o6AZ3S3WQjxrBCiBvh9Rw9bSukA3gBSgQQhhMqT3wkhRIWnnBhP3gYhxFtCiGrPs9khhEjxr58QYhjwb2CKdwTrue4zZwshDgshzvWro8bzLMZ7jif7Pf9vhRCzOqpDO88tSgjRLISI9hw/IYSwCSEiPMd/FUL82fM5QgjxnOe7LhNC/EMIoffL60IhxD6PPBuFEMM9598HkoGVnrreKYQwCiHe8bwTdUKIbUKIuK7KH+anS1hhhgkZKaUd2IaiFPH834gyCvI/twFACBEPfA78HUgAngE+F0Ik+GV7NfALIAo4AbwN7EJRlH8AfHNvQoj+wJfAP1BGX2OBva3lFELMAZ4ELgX6ePJ9J8Rq3gScC4wDJgI/ay+hlHKOp/63e0ZORz2yxQADgJnANcDP/W6bBOSjNOZ/7EgQj2K4DiiSUlZ5Pl+HoqQHACbgBU/yaz3l9kN51jcD1lbyHvac3+qRNzZIscuAK/yO5wNVUsrdQoi+KN/nE0A8cC/woRAiqaN6tEZK2QDsA87wnJoBFAGT/Y7Xez4/C6QDo4AhQDbwACjKG3gR5fkmAG8CnwghNFLKS4AK4CxPXf8O3AhogL4o79ftgL0rsof5aRNWmGG6ynpalOMZKApjY6tz3sZuIZArpXxTSumUUi4DcoDz/PJbIqU8KKV0oii304CHpZQ2KeUG4DO/tIuB1VLKZVJKh5SyWkrZRmF60r0mpdwtpbQBD6KMqjJDqN+lwHNSykIpZQ2K4g0Jj1n6MuBBKWWDlLIA+BtKp8BLiZTyH57nYQ2WD3CpZ/RXCEwALvCr1zNSynwpZaOnXpd7RssOFKUxSErpklLuklKaQ5Xdj7eB84UQkZ7jKz3nAK4CvpBSfiGldEspVwE7gQXdKGc9MNPTKRgM/MtzHAWMBjZ76nU9cJeUsk5KWQ/8GfDOj/8SeMFTV5eU8j+AHuWZBcOB0tEa6Hn+O6SUTd2QPcxPlLDCDNNVNgDTPaasJCllLrAFmOo5N5KW+cs0lNGdPydQevheCv0+pwG1rRox//v7AXkhyBhQrke5VLcqt6N7/WVqLX9HJAK6Vvd0VN/2eE9KGSulTJZSzpFS7vKTrXXeGiAFZXT1FfCOEKJECPEXIYS2C7IDIKU8BhwGzvMozfNpUZgZwCUec2adR6lPR+nodJX1wCyUEfdOYA3KiHwasN+j7NNQpgAO+pX3Ccro3CvPQ63kSaL97/lVT7kfCCGKhBB/8nRywoQJibDCDNNVtqKY/n4BbAbwNG4lnnMlUsrjnrQlKI2aP/2BYr9j/+1ySoE4IYSxVXovhcDAEGQMKNeTX4KnXK8yjvRLn9pKhn7tlN8ZVSijGP86d1TfrtL6efYHnEC5Z8T9mJRyODAVxax8TZA8Qinfa5ZdBBzyKFFQnv+bHmXu/TNKKf/cjbpsBMagWCHWo5jWhwJn0WKhKPXUb6BfeTFSSq9JvxB4pJU8kVLKj4LV1WO1eERKORTFInIJLaPVMGE6Jawww3QJjxlxJ/ArlEbPyybPOX/v2C+AbCHElR7nkcuA4cDydvI+4cn7MSGETihLAvzNt0uBM4UQl3rySxBCjA2S1dvAz4UQYz0mvz8B26SUBVLKShQFdpXHwed6ApXwe8CdQoh0z4j5gRAfDVJKl+f+P3ocWzI8z6TTdaQhsgy4RyiOUSZPvd6VUjqFELOFEKM8IyYziuJ2BcmjHEgXQug6KOcdFMV1Cy2jS1DqcZ4QYr7n2RmEELOEEOldrYjHvHrQU8Z6KaUb5bu/EY/C9Dg9vQY8L4RIFAr9hBDzPNn8B7hDCDHRc80khPA3J5ejzPUCIIQ4UwgxXChOWGYUZRzsGYUJE5SwwgzTHdajmMX81/Nt9JzzKUwpZTXKSOfXKCbR+4FzPQ4s7XElipmuBngU+K9ffidR5st+7bm+F2WUEoCU8mvgYeBDlFHKQAJHEjcB93lkGoFiUvbyMopp81tgN/ARXeMOlFFsPsrzeRul0e8NXkMxvW4AjgPNnvJAGSV/gKIIDqN8R8EU9RoURVUmhAj6PUgpS1EsCVOBd/3OF6KMOh8CKlFGePfR/XZkPSBQnrP32Ejge3U3ysh6J1APrEBZtoSUcjNwJ/ASUAccRXl/vCPLP6J0XuqEELejmGr/BzQAB1A6dO91U/YwP0FEeAPpMGHChAkTpnPCI8wwYcKECRMmBMIKM0yYMGHChAmBsMIMEyZMmDBhQiCsMMOECRMmTJgQCCvMMGHChAkTJgTa2y0BACFE2IW2FTFnXIEmRgk0Yis8iLu5CW1yJpqYZJx15bitZhy1pSAlzceDRW0L8/+Nvne8gSZaCad68umLkfb2It6F+SEg1BGo9Mm4rEUIlQ7pakZojEiXFaHSgkpZoipUOqTDDGoD0tmkHLsdCJUW6fp+v2ONTktC31TqKqqwNYXft95GShl0d6CfxAhTaLRoYhPRxCaiMhgROgNCpUablIYqwoQ2tT+6PpkYBo5CaLS+9EJnwDRxDuroeF9eLnMl1txtWHO34agqQh2d5DvnrK/AUVOKs6YUTWxKl2SMzV6ALlpZ/5182i/QGpNIPu2XaCLCmyn8kNEmpPuUZZgfB4qyk6iNA1AZUlEbByCEFpUmGk30CIQ6EqGOBKFGSjcqbZwvrSYqG1VEXxAa5e97YuTsKTz42SsMnTbxe5Php8j3941/h8TOuwJNghL9rHH7KvT9s3Fbm7CdyMHVUIe+XzauxjqQkth5ykYNmoRUbAWHEDpDQF6N364G79aEUmIrzlE+CwF+a1ob95Z3UUqJUKkRQvlzNFVSc/ADYrMXYin7Fkv5/m7VPcypxZA17vsWIUwXEdpohDbGM6LUId02hMYI6kikdCGdDQCo9KkItQWhjW5J67Qg3VaESmk6pcv5vdRhyJTx30u5P2QG/fxmHOZ6VDodKq0OJXgUlK76kubKcobdcR/2+rqANPlvvgrgS9sZvaYwVSrB5LmnkZ6lxGF+7z//C+m+iTPGEhsfzepPurTfcJdw1lZgL8lX5DRG47ZZkU47msQ+uB12dH0yaNhykIghE3DWVgBgL8lHFRmFOsLUNsNgwR5an+tiQIjm6lzihi3Cbi7G7bKhi07HmH6a74cZ5odJRFhh/uiQDjPOem8HVKAEBvL+b8HlzAdkkLTfP2GF2RZXsxVUKpAS6XSijlRCUrusFqTLhdBo26QJVVF6+UmYZMOECRMmTJie0mvDF7dbUlla5RthAsTER3PV7T9DCMGnb31Ffa054Nif7FEDyczux8oP1/WWSD4avlkBwtM38O9RqFTgdlPzqTIsd1R/0XJdqJTP3v+nmObqY5Rv+yfS7cbbi3XklCk9IRmOD/1DRGgN6DNGf99ihOkRstX/YNfaO/5+SB3Yn/i+XfOR+ClgLStBn5CEpbgQY+YASr5S9ngYeO0vcDVbqdi4BnVkZECartJhLNmueskOHjmAcVNHAYpJ9ob7FvPle19TXlzJfX+5jcrS6oBjgNWfbGD8NKXRefnPbxKObdt1DFnjMI2eiz5tKABqUxxCFxHSveVvPUDziX1tzsdMV+ZyY2cqex8XPb8YV2MtANrkTKLGLcCQORp1VCIAQghcTbXYy49jzd9F496VIXU0hEaHcdRcIrMnoU3OUuQ3xiKddlzmKpqP76Vh7woclV3ZlhI0scqcdeSQKRj6j0KbnInaGItQa3HbrTjrK7CX5gLQdHA9zQWdezTr+gwiIms82pQB6FKy0Mant8xnh4B56/vUrnm9wzR3vfkMWeNG8M6jzwHwzYdfMmD8SGZdexGZY4YTGW2iobqWI1t2sfoVJS56VWFpSOUPn3E6py+aR+bY4ZjiYrBbmynLO8Herzay5f3PAXDaHadcrltf+TPZk8dRUVAEwJ/OvaFdmWdefSEAF/7mZgCeWPBzqk6WfCfPqzcQnvdj7FlnMH7hHPoNH4QpPhahEljNjVSeLKFg72EA9q/dwvHdBwPaQJVKxbxfXEHakAH0HapsqpOQnurLtyO+fvU9Pnv21Q7T9OSdAMieMo5bX1Z2d6spqeDxs5T2In34IGZdcxEDxo8iOjGO5kZlV73KkyUcWr+dVS8v61CulAH9mbF4EdmTxxGTkghSUltaQc6WXax/82OlvOIQ/USEQAjhGYyERntesqd0giwi0oCl0YrL6UKr1bQ59hKfFIvbLVv7zYTpBKE1kHjB/URmT+5mDhLpDm30qjYl4GqsJeaMxcSecWVQRaHRRaCJS0PXZxCNe1Z0mqchcwwJ597jW6bjj1BrUSUZ0SZlEHXa+Zi3f0Lt1692qoQ1MSkkLLyzQ2cclcGEzmBCl6L0ME1j52PN3UblR08infZ274uaeD6m0Wd2Wq/eoM8gZdvLGYsv4MLf3IxQtTzvuD7JTL74HCacOweAV+98nJzNO4Pmo9XrufovvwFg9NxpAdc0Oi0Dxo9kwPiRzFi8CICXbn2YSo8iO5Vy9TY/RLl0Bj03vvAYANmT276PpvhYTPGxZI0dDsDMay7k8XlXU1fesomMWqvhnNuDbWvafXr7nfASnah49E+6cD6XPnonak1LG2+Kj/X9dzmc7SrMOdf9DIBz77kelTpwb++UAf1JGdCfaZeeC8CyR55h1/I1ncqlWOl6R7H0msLsPzCdcy6d6zPJnsgtZPnbK/nFA1djtTSz5rNNFB8vDTj2snPDXkpOlHHDfYt5+am2OxL9Y8ULZA0fwO+u/C17N+1h1gWzOOvys8kcmklkdCTm6noADu/K4X+vfMyhnYc6lVer0zL/yrOZvmA6/bMziIyKxFxrJmeX0ttb8fYKdq/fFXCPUAneP/gBBqMyenvgkvs5sO2A77pOr+O9Qx+g0WooLSjhphk3til3/hXzueOpuziw7QAPXHJ/p3J2ROKi+3zK0m230rD9EwDs5flIpwNtQl+iJp7nG20hJVWf/g17eR4AztrSDhWEP2pTPLEzFhNzxmIlK0czjsqTuB3NAGiiElHHJiNUGqy5OzrNLzJ7MokXPYRQa3zy204qz9LVUI3Q6tH3HYImLg2EIHrShaij4qn6+KkO83VZ6tClBu4xLR027OX5nvraUJvi0WeMRuU3Co8YPIn4s2+jevmz7eZtObgOR3m+71hodMTOvi4gTe2a16Adz0lbydEOZfdn7PwZAEQnxlPw7SHWvfkxFccL0ep1DJ9xOnNvuBStXg/A9c8/wp/Pv5Gakoo2+fz82d8xfMbpvuNvV21i28dfUVNchsFkZOi0icy+7mIS+6cBcOcbf+Xpi2/BXFV7SuXqbXoil3HwdKTTjjY6Bel2otIrziKaqGScDRVoopJpOrYZpBtrUeje6vNvuSpAUW77eCV7VqynvqIKIQQJ6alkjB7GyFnKb7i6qDRAWQI4bHbum3BewLmBE0Zx83/+BMB/7/8z+7/eHLR8lzN4Z7i33wkvGp2WsfNncNljd1NbUs43H35FyVHl95KQruiF4TNO49CG4O3D9MvP4/x7b/IdH9uxj83vfEZlYQlavZ6+Qwcy76bLiUlW9g+/6k/301RTT86WXUHzOxX0msI8mVfE3x95uc35p+//J0IlcLvcQY/9ObSn4wal/+D+zLpwFmdeMi/gfHyK8gCnLZjG1LOn8vz9z7H6vVXt5pOWlcajrz9G3wF9A/NJjmfqOUqPa+o501j38Vqeu/dZnA6lAZRuSd7BPEacPhKArOEDAhTmoNGD0XhGzn0y04iOjwbAXGP2pckarjTmud+G3ngGw9B/FJFDpihyOZopffk2nHVlAWmsx6Bh1+ekXveMMpoSAk1sCk0HQuiVtcI0Zh6RQ6fiaqimdvUrWHI2I92BikGljyRi8GQcVSc7zEsTk0LC+ff6lGXD7i+oW/MabpulTVrjyDkkLLxTMd0On4ntxH7fPcGQDhvmbZ/4Ro+N+1bRfHwv0hVoVlLpjSSe/2sAIjydDtPoM6nb8CYuc/DtOq35u7Hm727Jw2BsozAbdn3eK4ELvI3CsZ37ePGGB3C7Whq/kweOcvLAUX7x4h8AZSRzzh3XsfTBvwTkcdr5ZwY0jCtfepsv/vFGQJqCbw+zf80W7l6qdBSiEuK45OE7efWux06ZXKeCnsjlqC0mMnMiQqXGZTXjbFC+f3v1SVS6SOzVJ3HUlxKRPhoIXWGOnN1i+Tm0YTvLHv5bwPWSo8fZv2Yry597zSdXMBy2wE6t09HyLruczjbXO+JUvBP+XPXk/RxYu5X/3vdkUFPuhqWfBL0vJjmRRfe1KMvN733O+4//PSDN8T0H2bNiPQ999goAxthoLnroVp48/0aku2UEKdQaZUQZovWsK5zyNQtSSqRLtnvcFS6783JiEmLYvX4XH/77QwpzT2KMNjJuhuJiffW91xBhiuCWP9zKtlXbaKg1t8nDFGPij28/SVLfJJrMTSx7/m12rtlBY10jiWmJzL5IMduc//NFzLpwNm4peebuv/ruz92X61OYmUOzAvIePlExrZSeKKVPRh+GjlPmFLd/vd2XZsCIAb58ekLk0Km+zw27lrdRll6k007dhrdIvuQR5b4hU6nf1PH8QfDypuFqqKb0tbtwNdYETeO2WUJSxrGzr0WljwTAcngjNV++0G7apgNrUEdGEzfvF0DL3GrjtyvbXQNXv/mdTmVw25qo/ERpMNPvWIIqIhqEwJAxmqb9Xe9QnCq++tfSgMbfy6EN28nbqTTeAyeOYsy86bz/2PPYm22+NLOuuQiAurJKX17BKM7JY8NSZRnY3OsvZeScKSRnpvvmGHtbrlNJd+SyVx3HXl3Qdj7IO0fk+d9w+OtuyxVMptZ8F8/oVL4TAM2NTSx98OkO5z2DMf3yc9Hq9dgsSmfzf395KWi6ptp6Nr79KQBn33oVyZnp9B85hBP7cnxpVMYYDBmjseQo+8Kr9JFIhw2hj0ClN6KKiMJemovKYELaFQuZ0EfgMld3KuePapFfTEIMW1ds4U83/9HXo6ipqKHwWCEATeYm7nnmV+gj9Ew+azKr3l3ZJo8rf7WYpL5JOJ1OfnvFgxzbf8x3ra66zndclFfEbX+6nTkXzWHD/9axc60y55H7bYuiGzC8lcI8TVGYK97+kp8/eD1DxgcqTCEEWR4l29MRpiYh3ffZXn68w7T+ZkRtQt8OUnZMzaqX2lWWoaI2xWEcdobvuHbtkk7vadjzJbGzrkFoDaijlJGEIWsc1mOdm347QnrMyda8nRhHKh2l3ozaM3RYf2LjTGQNTGPt6j2UlXb+g/TiciqdgfzdB9pNc3D9NkBRADqDnr7DBnF8z0FAGRV4nUT2fb0lIM9g7F2hrIOee/2lCCEYPuP0oI1jT+U6VfRYro7WVrf+HyJ5O/eTMqA/oETmWXjndax+9d3vLZTdqXon/Nn95Tqf0usKw6afBiijW+i481CeF+gA2H9kdoDCdJmrQbrRetpI04RzcNaVI21NOGrLQLoxjTsbabeiMipzq9LWROO+NT4F2h69pjBN8eOR0o3bqZjVtIYkzJWbiU6ajsNWjXQ1o9KasNT1LGLNa396LWD47c/6/63j7r/eg1AJ+g/uH3DNayo969KzAFj38doAZdmaFUu/ZNENF5A+MJ1FN1zQojD3tSi6/tkZCJXwyTNswjCqy6rZuWYHP3/weoZOGBaQZ2pGHyJMETTWN1J6omeeekKt9X2Wjo57pgHzlKJ7S2/dzY1YcoLPlXQFQ8YYUCmT+Y6KApy1nT8H7xykPn14Sz79R/ZYYXpx1lf6PofqXRwKfdIScbvd9O2byILzJvPesjU0NoTWmHjnslyO9hu08uOFAcfJmX19CiAtu6UzV3K04w4VQOmxAkCxAAkh6Dts0CmR61TxQ5Rrxb/e8pk/Y1OTmPeLK5ix+AJ2fb6GHZ+u5vjezn0tepNT9U74U5yT12W5hEqQNkSRzRuQ4bkDX3V0SwDG2OiAY21iP7TJmS3K0NGMUGsQhiicNbsxZI0FtxNVRJRvWkgYotr1PfAnHLggTJgwYcKECYHeC1zgakarT8ZiVUYMKo0JU/x4VGoD1oYjJGdeTWVBcHt5qJQcL6G0oKTd606Hk9rKGuJTEog0RQZcGzx6MIDPw3XH1x2PTqSU7Fq3k/SB6Yw4fSQarQanw0lpQSlNZmVNkTHaSFpmGsX5xaQP7EdUXDTbV2/jZO5Jmi3NZI/OBvCNQgcM7535S0CZs/Qsmtf6mWeD4X/dWd/VGLcK9tLcXlnzo08b0pJnZUHI97kaAk3B6t4MeO7nvBTK+rZQyc8rYeacsRSerKC8rBZjpCHkEWYoZjtrQ2PAscFk9H3273Vb6trO5bfGO+dktzSjN0ZgatVr7y25ThU/RLnMlTU8fYmy3nzhHdcy6aL56I0RTL10IVMvXUh5/knWv/kx2z5Wpo46Mo/2BqfqnfDH6mkbu0JElKnNEpKu4L98BcBRVUjdmjcCYn4bR82i6cB6kJLGuq98c9PGkTMBfNc6o9cUptaQitWcQ2S0Yoasr1iHN/aiVp+EteEIUvbshQjFjOn0uFL7r8MCSOmf2iqv9hWvl5LjShqdQUdCSgLlReVIKTl2QDHljpk6hqxhAyjOL2bYRKXex/YfU7xpDxzzOQdlZGdQkFPgc/g51gsK05KzBdMYxbwcddr5NOz+HHdz8Jc1etrlvs/Wo9u6VZ7LUt+t+1qjMrXsvmIcMQvjiFndyyciqpMUyvevT8vGkDXOtwWbKiIKlS4SodEhNIpZ2/u/tzlRUMZbS77C3c4UQkeE0oCoWpvX/YoJWHfWlT5AJ2l7KldXUYfYkH7XcoVKU63yu3nv8b+z8qW3mfKzBUy6aD6xKYmkDOjPpY/e5QvO8PqvnqDsWNcCdHSFU/VOBJTheahCrUaG4OgEIFQt38vuL9YC8MUL/w25TEt9QzvCtNS3af+6tuelDDwfAr2mMM0VG9DoE6iv9A+iLj1yOWio6l5D7U+zpeMJ2Y6IiAycm7I3d+6K7V9eZHRLb9TrsDNm6hgyh2ay6fONPg/Zo3uPeP4f9SnMIeOHUpBTQJZnhHm0hw4/ANZjO7AVHkTfbwRqUzx9bnoR82Ylkom94jjSYUMTn0b06Rf45v5cDdXUb/2gW+X11q4M3jVuPUWo2m8gI4dO8y330MZ338mpN+iOsgQwtLKQBCMiJnBjAP8RVJPfCKL1HE8wtHplD0hdhLI7T1N98BFIT+XqKvoQyoOey3XGnLFkDujD8WMlWDy/+yHDMzi4L5/ISAMZA1I5dqSIsRMGs/zjzQwcrLxXWzaE7pNRV17Fl//8Lyv+9SZDp01kznU/Y/CksT7HoJv++ThPLfrFKfOWPVXvRDAGzJtHyc6d2Ovr0cfE4LAovi0uu12JCua3NMZa34B0S4RKoPGU6R/N6YdErylMKZ04moOb+5z2ut4qpttYGgPX+OkjDO2kbCHC2JLG0tByv7+nbP9s5WUfPCYbKSWHPYEPcna3eG1ljxnCV2+v6FWTLEgqPvgDKZc9ji4tG010EvHn3N5uakdNMZXv/wG3NfSX/lTg9UwFxcxrKz7SrXwc1YVBz8dMvbTN2ki31Yw1b5cSvKC+AndzI9Ju9TlLRZ2+yDda/6HgXVeoM+jbbUC9Da0Xfw/GosPHfM4aadmdx8zsMzgTaDFJt+e80VO5oGVBvS6E32ByZsfTDb0lV+aAPowZPxiXy43RpHSuX/7HJ9xyz0WUl9awbdNBCvJLGTN+MLffewkP/zr4sodQkG7J4Y07OLxxB/NvWcw5tymRfBL6pjLqzGmhRa/pBqfqnQhGZFIS/aZORR8Tgyk1lYr9SsfC3tBA6a5d4Kcw3W43ZXkF9BmcRcaoIb4yeys6j1objd6YQXNDLiqNCem2Y0qYjLliHSq18g66HKG1iz+qZSU9oeR4ccBxWlYaeQfa95JV0ii9SLvNTnVZy2J2f5Nq/+z+aHVa+g3qR2HuSd/8Zs7uw7402WMGE2GKILFPInVVdVSVtHhl9gS3xUzZ0gfpc/1zaBP6+bxhhUqNlBK3tQF7RT6WnM007V8TclSfU4mrqaXzZCs5Qs1XL/Za3rrkLGJnXRtwrmHH/6hd83qHdW/PlP194m2ksqeM58DarUHTjPBbgG63NlOc07J8yFLfQMHeQ2SNG8Goucqa3U/+8lK782Rjz54ZcJyzOXj0lJ7K5ZUNICZJUXJavR6Hra2SU2s1Qe1ouFQAACAASURBVEPKnQq5kpJjeffN1UyfPYb8XKWtuPiK2ZSV1CAENDUpHT2VSvDfl7/gostnAfDRO+tCkq891r3xkU9hAiR5out0hP8aR4MxtBE4nLp3IhhNZWVYa2pw2e3U5efTUKw807RJkyjc3Nbb/uC6bfQZnEVMshKbeviM033LgHqKy2FW1v9LiS6iD3ZrKY7mCkwJk9HoFE/autKvkO7OR/YhK8x7H7yC/hlKzM+tmw9irm9i2IhM+mckc6KgnJoaM+8vWxuyU8N3Td5BpXfUUGsmKi6a0+aezsbP2t+DUwjBhFnKbuaHdx32RfsBKC9SRtLmGjOpGX0YMGIAao2awztblGR1WTVVpYqS7Z+dQdYw7+iy5+ZYn4waHSlX/hFtQj/sZXlUvPsoQI/XSp5K7CVHYcJCAHQpAztJ3TUiR8z0TfTby5TOUM3K/9DZZJXKEGTP0x8I829ZzJEtu9pEcxk5ewpZ40b4jves2NBG6ax5/X1uGDeC2BSlETrntqtZ/nzb4O/pwwZxxhUt4ddytuyiNLfglMlVeCiXCQtn+/wMpl1+Luve+LBNGWffclVIpsPekOuZPynBPHZsbVnqoVKJNib1V/6pLJrPzQlu4fCi1euJiDZiruz4t5gxZmjAcV1552t1a0tbOtyDThvNto9DX4JxKt8Jf/JXtURaEyoVqeOV5SIlO4I7W25Y+gkzrr7QF+3okkfupPy6ezsMlC+EIL5vKtVFHfu2aPSJaA3JOJrL0OiTaG7Iw+1UzPEOmxIeUbpDG0yErDCLiyo5dEBZu1NRUcf4Cdm+c6aoSCrKaonsghfgd403FN/yN5Zzxd1XMvP8mSxf8plvzrE1C65e6Aud9/kby4Omyd2Xy4RZEzhtrtJzbR3D1jvKnL7wDE4/U0njb87tKdGTLkTfV/nBVX3ylx+0ovRiPb7bt22aEiu2T0hrMUPBFzMXsBV619d1btYx9BvRaZpgBJvXVekicPVCaDyLWflB9xs+mLveepY1r39Aae5x1FoNI2ZM4sybLvOltVmsfPnPtk4S+9dsZfv/VnH6IiWU5Jk3XU5yVj+++WiFX9zQCcy+9me+OKvNjU28/9jf2+TVm3Lt/mItC++8zjdHdv6vbiA6MY5D67fTWFdPfFoKpy+ax9j5M3wRaWJTO/aK7g25WtPd+WeAqMRYfvflEo5t+xaAI1t3U5yTR31lNVJKouJjGXT6GGZedUFLHeob2o0L6099RRVFh4+RPmwQE8+bi7myhn1fb6a5oQm9ZxVAdFICVSeLKcsLDFN5Kt6JzpBuN6U7Ow52b66q5d1Hn+Xqpx4AIDYlkfs/+jfffLSCvF0HsJob0Rr0xKclkz5MWfEwdNp4Cr7N4fV7/tBh3k5bFeZyxczt/d/c6LUuej2aQvuuQ1aYy95cjcrTI3S7JTu3KXN0wXphP2Tef/E9ppw9lcyhmfxh6RO88/wytq/eRmN9I4mpicy+WIn4suh65UX+ZuU3bPky+Eucu+8oE2ZNYPrC6QAc3tVaYSrPaPrCM5h8lhL3tTcVpndHDul24qgp7iT1DwNXQzVNB9djHDkbhIqEBXdQseyRNnFpu4N0towYvIuWO8I4ai4AmvjOzWBBy3PYlEXR2pa5OF1yFtZe6LgUeBa1n9iXwzm3X8M1f3mgTRrvXN1rdz3uUyyteeeRZ31h2SZfdDajz5zG6DOntUnnXfj/8m2PUF0cPMxib8llrqzhvcee54onlFi+KrWaOT+/hDk/vyQgXd7O/b7tqe5e+ly7MvWWXL2NSqUie4ryG/X+D4ZX2b929+MBjjkd8cETL3Drq0+hM+iZe8OlzL3h0jZpPn7q320UJvT+O9Fb7Pp8rS8IzGWP3Y0+MoIZiy9gxuIL2r2nK1t2tZNDl1KHAxeECRMmTJgwIdAlp59gI8kf0+gSlOUkDy/+LY+8/nsGjx7MDb+7kRt+13YbLlBGl0/f0f52Ul7nn/SB/aivrvet2/Ti7ymbPlDx9utpDFl/Wpx8NMSfeRNmz/ZezoaqUxKpv7eoW7sEw4DxqCNjMGSOJeWap6hd/Sq2ouChwoRWjz59OJGDTkd4grYH24bLXpoLoxVTU+TgSQBokzLabj4tBKax84mff0uP69JceIiIAeN9x7Gzr8NedqzH61YjY5R1pl/9eyn5uw8w8+oLyRw7nAiTEXNVDUe27GLVy8oyoo7mcNwuF+88ojyrnZ99zbTLzmXA+BGY4mKxWayUHy9k/+rNbHrnM6DzAOC9JdeOT1f7QtXNvvZiRab4WOzWZsrzC9m5fA1b3l2O2hPS0rvs4FTL1VvUllTw0s2/Zcw8xfqUPnww8Wkp6I0RCCGwNjRRcbyQQxt3sOV9Zecd75rNUCj49jB/u+Q25t54GYNPH0N0Ujxul4umOsWhqjz/ZLvh73r7nehNdn+5DoAj3+xh2qULGXbGaSRnphMRbcJps1NXXuXz1j28aSffrtz4nckGPyEvWX9qK2v59aJ7OPOSecy6YDZZw7OIMEVgrjFzxKPkVr23iu2rO/bSOupnXvX3ivWS54lV63Q40Wg1VJVUUlfde0tsGvd+RcRAxTEp6vRFRJ2+KGg66bTjaqzBXppL496VWPO/u/3jguE0V1L5wR9JvuxRVHoj+r7DSL32r7gtijnKUVuMtCumTrUpDk1Mis+Zx3pse7v5Nh1YS+yMq1BFRPvMpH1u+DuWw5twVBeB24U6JpmIgRPQxKTg9sw11m96h9iZV3erLg07Pg1QmLrUgaTd8gq2k/txNtag0upRGUyooxJo2Lmcxm/bbggQDO/8HkDu9m/J3f5tt+Tz59iOfRzbsa9HeXQkl0qlIq5vqs/RJTopHpvFij4ykqa6euLTUqkrr8QYG01TnZlaz36UK/61lIhoE0UHjxKVGE9tScvyNLfHeeee0Wd3W67eIOP6JVStf4mmvOAeuP4Y0kaQOPMXHF52N4c3Bc7daeP60mfRY6gMUbitUZx8o+s7B3kpP17I27/9a+cJO6Cn78TRrXu4e+T8HskQjKbaela+9DYbVu1D13cg6uh4LIe2oUsbgL1IaXe1Senox5+JKC1AOuxEz7qQ+tXvYi8J7CjoM4ejS8tC2ptxVJf68rCd6PqSth+Fwrzj7PbXF7bm+inXhZTO7XKz8p2vWPlO6B5mrakpr+bc/gvave7wuH9fMPD8bpfREdZjO2g6uK7TaDlCo0MTm4omNpXIYWfQ+K3iwVb9+XO9Eu6uO9gKD1D2+j0knPcrn+OSKlLxiNRHtu8Z6Wpo34vQ3dxExftPkHzpIz7PV6HWKvOlrfMxV1H58ZOAEgQ+dsZVLaG0uoD12HbqN75NzBlX+s6pDEbfHpv+eLc0C4leDNHXq3Qg12kXzKfw0FFOv0hRbnaLlZjkRJrqzTiabUTGROGw2Sk+lEtkbDSTL1Z+OwfWbEa6JSPnTMNptwcozN6Q6/tAul0Emx9z1BZzcsmNmLJnED+le520nxKGQaOpW/k2sWddiWHASOq/fo/YecoWf0KjpfbL/xIz5xLM6z7CXpTXRlkC6FL7Ix023JaGgDx+cArzldcfZe7cSWR1oFTCdI+oCecSO/NqJUSc24WjttSnTPwdaIRKg0pvRJPQF5VnJw7TGMVsaS/Po2HHp9+98B4c1UWULfkVhqxxRA6ZiqG/EhlJbYpHZTAqI+OmOhzVRdgKD2LJ3YajoqDDPG2FByh56WaiPaNtw8CJaOP6gEqD29qAs7YYS+52Gnd97hthghLXVpec1V62HVK34S3fxtJRExagTx+O2hQPQoXb1oSroRpHRQG24rZWiP9POB0O4vum4vas64uMiaK2tBxzVS1RCbG4HE7sFisnDxxh+pUXYLcqaxurTpYweNI4Cg8dZcSsKRxYs+X7rEYHhNa5bC45SPG7vzrFspw6IuOHodKaaCzvfDegSKMBtVpxhTlv0TTWrt6NxWojJSUOlUpFbJyJPbuOkpAQA0BJSfDN2dvD1VBL1OSzEVo9zppyTJPOwlmv5KE2tTj2SbcLdXQ82tT+OMoCHZ3c1ia0qRlYivJQRUYF5NFVfhQjzFOFVqvhysXn8MaSz75vUbpE9JSfETfnekAZZdZ8+QJOcydefyo1cbOvJXryz3ynTGPOaldhejeZbr3ZdMz4acSfMZ/IrCFo4xJx25RGz3L8CGUfLaHxiGLeGf3Scqo3rqD4rZbNoaPHTWHgvU9h3redvKfuBUCX1IdhTzzP8ecfoWTFP31pE+ecT+LcReiHZyAdfWjKNVBatg9HRZCq6QwkL7yMuClz0SWkIKUbR43yg2g4tJvSV36Po6bSL72elPOuJG7KmR4ZUnFZmmg48A2Wgy0mU31KX4Y/s4wjv1N2gu93/a8xpGVQ8cU7VK7+hAF3/xFDvyxqt3xN4evPAATMw/rqMGYo0jGQpqHJlH6orHmz5P3/U567PluNSqXC7fFc9N/6buJ585RIWJuURnjzsv8FRHLZ/skKpFtSejS/bcbdxDR0NoaUbLRxfdHG9qXiK8V8GT/1GjRRyZR/8SS2imMIlZq4yYsxZc9EpTfSXKwsSare+DKO+hbvUG1MGmmX/AVdQgaOGmX+tWrtv7BVKnNqGlMiaRc/icoQhXQ5OPFK90eQMeMWET1qAWp9FLaqfGo2ve4rpyfEpM9BG5mMs1npXKvUBuqL1xHb/yzUGiN1RS2bZOujlMhIOmMfmqr2EZdxNkKloaH0G2yNSv2vv2khdrvSQYqOMXLOeVN4b9nXjBk3mKqqOtxuyZ2/voT+GcqSr4fu+zcN5sCoax3RsPVLZUtC6fGG9f/soX7N+wDU/O/lNtcAdGlZWA5sJXL0VOq+Who0j1D5SSvMSZNH8btHbvpRKUyh1RPrMf+5mxup+vjPASOldnG7qNu4jOjJF+Nde9TZLifBSF5wGZroWOp2bsRRVY42QQlmkTD7XAbc9xQ5v7kWe3UFluNHiOgfuH+eKXs0LksjxkEjfLvYR2Yoa6os+X4OUtfdQ9K8C6nfs4WaratRGyKJn3E22Y+8wLEnlZ57Y07LHFXGLQ8RM+EMqtd/TnNxAeoIo6/suEmzKX3/FV9aodYw8IG/YRoymrrt6wGoWrccbUw8CTPOIXrMJI4+dhvNxQV++f8OgLpta3E77KRe9HOiRp6GpeAo9qoyEueeT/0eZemRec/WTusAcOzJXwXUoT1U+kRU2liQLtzORlTaWNz2GhAq5Tx4joUvnbPpONroETjMB1Hp4lHrkzzpapHS5cmjEneI4cC6gtvPzd9/39qdn60KSNc67Jk3bXt73XYX4+AzKP34t8SMXUTKwocAKFv+BKbB04ketYDKr/9O7OlXEJkxgbLlT+Cy1hM7VrFOpJz7MMXL7vJZbKJGzqdy5TM4zOXEna5saJB89r0ULb0d6XbhbKzi5Bs3EZk5kaQz7+q2zFHD5hI1dA7lX/wZZ2MV0cPnkXrewxS9fScArubuf286Uxrm4g0YYpRAKip9DC57A/VFa4mIHYwpaSzN9fnoTenoTUr7UJ33CbH95uC01eGwVhKXuYCyA0powOhoI9XVijyFJ8opL6+lT58Ehgztz/Ylh5g1ZxzFhZUc2l8AQFNjN9Yo+yu3jhRdO9fqVr+DNrEv9ave6TyPTjilCvN7mh4LmXlntZ1n+qGjTcrwObTYy/NDU5YepMMGbrdvA+fONp4ORt5ff4O7uW2ZlvwcMm9/lKhRp1G97nOa8g6TeGbg+injkFFUb/iS5LMvwdA3k+ai40RkDMJprsNeVYZpiLJdWdK8C6n44l2Kl7aMOCtXfsSIZ5eRfo3SaOQ8dIPvWtTIiTTs30Hhq0EcIFr1JhPPvADTkNGUvPsfyj99KyBp5coPGfaXN+l/4/0cfexW3/mGQ4q5tfTD14jYvo6hf16Cy9pE0RvPoTJEEjf1TCKzlHlY856tmIaM7rAOAOnX3BlQh/ZQaWNAupBuO2p9Eg7zIbTRIwCJw6yMZrXRI5DuZl86fzTGTNyeWM4qXQIuWzlCpeuVda8/Bpz1pdirT2At2oc+Remc2cqOoI1KImrEWQiVhpjRC6lY+Qz2KmX+q2arEtSg3+DpGAdPo/GI0rFqPLyG5jJl3qtmyxsA9L9+CYa+I7EW9p6TUcy4C6jb8a5PnrrdHxEzbhERGYpzWeORdd3OW7qdSOlCurzviSAqdTJqXQwOSykIpW1Q66JbGnABKk0EjuZqpNtB7YkvfPn96fHgASCe+P0SAN5csgK3Wwas4f+ukQ479tLON8wOhV5Zhzll6mg2bnkds2UzeQXLyStYzr33X4vV2nZ3kdFjBvPJZ89SWbuOytp11DVuYvXa/zBjZounYWnl19x404UB923b+RYW+zaMnkgWI0cNwubaQWZWGu+8/xTvvP8UL7/2KOedP5Nde5dhtmwmN/9TnvjTbeh0gds3/es/v6Wg8AseeOh6+mf0weba4ft77A+38NgfApcb+Mvslbczmb3ydiSzV95QZPbh1/irdF1wIgGMw2f4lCWAo6rrWwkFU5bQMkLUJab6jjWmaLRxSQiNFqHREjlgKObdW3DUVmEcrMxXRmQO9t0bO2UusVOUYAJVX/8vIH+nuZam3ENEZAwmImMwmuiW+YumY4eIGjGB5HMuRR3ZajeUVr3JuMmzkU4HlSveb1MHe2UZddvWYsweiS6pJWpQc3GBb8Rpq1RMdNaCo57nYcHdbEUdafSV3VkdvPXwr0N7SLcdoTEhnU1IlxWNcQDSZfV99h37pVNpY1Hp4lDp4nHbaxEqLUKlxWWrBKFCum2oDcmdlv3/AbddMf9JtxN3cwPu5gbPsQuh1qGJTkZodNirW34L0u1Cul3YawrRxbcEbHeYy/zyteK2W3E11aCNCdw6sCcIlQZtTB+S5t1D1q0f+v5UehOaqCQ0Ub24D6wHKV1oI5PQR2X4fi+WmkOYSzZiLtlIfNYizKVbiYgbQkTsINS6mJDz9ipIt1t2qCyjZl5E38feQWh1CK2u3XTfNz0eYab2SeTzFS+Qd6yIG3/+mO/8zbdewpChmdhtLYGCR44axLqNr3Jg/zHuvO3PADQ327li8Tl8ufJFLjz/HlZ+tZU9uw8zaky2776oqEiGjxhATXUdEyYOZ8P6XYwZk011dT0FfmsfzzlnKvPnT+GpPy8hP6+IM+dN4r7fXEd9fRNPP7XEl+65Z5by7xff59HHbmbChGGcf26L+aSsLNALs7XMXnmBdmX2lxdoV2avvECnMntxVBUi7VaELgJdn0FETTiXhl3BQ/d5ERodpjHziJsbuN60YU/XPYT1qekkzrsQU/YotPFJqCMUJeF7yT3eil4lGJExEJdFCW6u0mixFBzFkncYU/ZIqtd+RkTGYGrWfw6AIbWfr5zhf3u7Qzk0UbE4zcrzPfnSk/S7/tf0vep2+lx6E/W7N/uUVeOhPQH36ZL7Yq+pxG0PPrpuLi301LMf9grle3Jb/eZcPOHwvHUCJdqI8Ntr0VuPrtTBy/NXBzqLaGNG47IWoY5Mx1F/AO8eswotYb1ap7NVbVJkt9cEpANw26r98giN1nJ1hCldCQPZWLzT1wCrdEa0plRsNXkgBJGpY9GaUgCoz10RcK4+d0WvyeVv+g26+4XfKKo1bTcTD+aJK3rXkiYECChb/keai1ttHdYDU6KXqqOKWdLeGBgZrKlyT7tWh2azJyTqoSUIoUbKU7HGW5mioYNt+34IhCP9hAkTJkyYMCHQ4xHmnXddgV6vY9F5d1FS3OKJ+Nmn6zlWEDjyeewPt2BpsjL/zFuwWlt6+B9/tIa1G17h2efvY8TQi9i54xBnzGgxd06aPJrcoyc5dqyQyVNGsWH9LsaOG8KuVsHOk5LjOXveraxdo3jiffnFJqZMHcOChdMDRmtHcgoAqKmpx2538O3e9qPvBJP544+UAL7tyewvL9CuzF55gU5l9iIdNuq3fuBbaB9/9q1ETTyP5oJvWzxl3U6ERoc6MhZNQl/06cMD1gBaDivRMZr2f90m/44wDhrBoN8+i6upgcqvPsJ6Mg9XkzLhr4mOY8Cvn/SlddRW4airxtA309eLby45iaupgabcg8TPXIDaGIUuIZkmr8eoXySXojee63DHdkdddcDn/GcewpDWn/iZC4ifPp+4yUpM4LqdGyh4/pGAmJNtRw4EueY/bGg7hJAd9fY99ehKHdpNYz6IShOFoz5YMHnZQTqCpgt+3H1U2kjiR1wMUtJwYhMIQUy2soxMa0rFWpWDrSaf2EHzsTeWKSNMKXFZa3wjTEWkIOe+A5wNFbgdzegSMnGaFRds7+bk2rh0GnLW+tJqY1tiDnunQ9TGeJzm3ouzKl0OHPVl6BMzsJ7c3Wv5dlpuiHPap2Z0CQ3rP6Rhfdsda35o9Fhhjp8wjAP7jwUoSwCr1cb2bfsZO7Zl+5rZc07jow+/DlCWXj7+aA1P/+0esgb0ZdfOQ9x6+2W+xmva9DHs3n2Yo0dOMGnyKADGjM1m86a9AXk0NFh8isdLbu4JJk8e3e36dUdmf3mBdmUOJm8oMtdvegeh1hA99RJlziOxH9rEfu2m9+K2NWHe+gH1W97rNG0wks65FJXOwNFHb8V6MnAvUdOwsW3SW/JzMPTph0rn2bH9qLLkpCn3AGmX/xJj9khPOsWRwlambOgbNWICDYf20FzUtYn65pKTlCz7N6XvvULa5b8EFK/euKnzqNmkmJ9tpScxZo9EpTPgtredY9enpntkKUaoumeAsZUVdbsObZAu3I4QokO1k05j0KOLVBr3iJho9FFR2Boa0EdFUX74CBGxMdibLOgilXn25sZGBk6fQtGefQiVCmtdPRGxMVjr6jEmxGMuCwwqoNYZUWkjqTnwHk5rLQD2euV7rDvyua+BbSj8BmPfCd1+DKcK6XZRv+cT4icvxtlQictSS8w4xVlNuuw0HWvZeCFq6GysJ/fgqC/1ecm6GquxFu0Pmnd3qdv5PgnTr8deU0hzaQ5qgwlD+mgajyrOR91x1gvTO/RYYaakJFBaGnwNYG1tg++zXq/DaIygqjL4j7+yQgmnlZQUx86dh4iKivSt3Zk6bQwff7iGnJwT3Hm3sqRi1Ohsnn82cI6ovKxtj11KfB5aXaW7MvvLC7QrczB5Q5NZUrf+TRq/XYVx1BwM/UehTUhXghigRLeRThtumxVnfTmOqpM0H9+L9dh23LbQ10C1RmiUnrejpu1iyISZbYNTWPIOEzVyos+5pfwzpe6W40eQbhexp83EXlWG06w0tLWblaUHiXMXkXrBNRT88/E2rtYqg9Kwe52PhFqNUKlxO1q8Q6XLSd02ZWSQvOAytPGJvms1m1dhGjaW5AWXUvZJoIefLimV2EmzseQdxl5Zij6lb6iPJoDazas6rIO3Hu05UPUmcf37MWqR8t3krd+MlBKtIREpJROvuozoPqmYS0qxmhVLgXS50Rj0jDx/gXKttIzoPqmc3LELp93eRmE6miqpOfgBsdkLsZR9i6V8P705gv0uqNv1IUKjI/W8h1HpImkuVSweZZ/9Aelq8cGoWvcv4qddhy4x07cOs/yrp31ziwnTr8c4eDoqvRGh0pBx01Kkx+moat2/sZzYReKc24jMmOhJoybjprd8v8nKr5+nufggjUfWIzR64qdeiyY6BXdzA82lOT3yjv0u6PfUp9R++jKNm5Vlen1+8zK6tIGcvG8B0tM51aYNIO3B1yj+/RU4q0tJuf0ZDENarIkn7pgVNO+kGx7HbbNg3beR2IWKd7kmuR8ucw1Nu76m/vPXfd+VWq0iIzON0hJFL8XERvmWO9ltDlJSEygprsAUZaS6SmnbMzL7cPJEGTZbx/ti9lhhVlRUExcXPJSZN7oDgM1mp6HBQlJyXNC0ySnK7uuVlbUUF1VQXlZNdnYmAOPGD+P+e58j71gR8fExTJo8ivj4aHa2Msm6e7zVSyDdldlfXqBdmXsqr7OujPqNb9OzMN+hY977DbETZ5B55+PUbFyB2hBBzIQzAFBFRLTZaseSn0PygstQeRyDmjxBDdx2G9YTx4iZMJ3GQy1mJ2/Qg4rly0g+9wr0KX0x792Ky2pBG5eIadhYrAVKHMmTr/wFAE1MPMOffov6vd9gKynA2WhGG5tI/PSzfGXV7WjZKLxm/efEnnYGfS65kQjPGtCmYwfRxsQTP3MB0unk5CtP9+g5NR7Z12EdAKwFub46nEr6jhmF0xM8u66omH4Tx1O4czf9Jo6noaKCqrzj6CIjaKpWOn9RKcnoo0yYS8uoyjuOPspIVd5xzGXlDDxjCnnrA7e600WnY0w/DaFqaUpstcqoOn705TQVbcdlMxOdNRNddDr2PoU4GsuJypjuM786zMU4LFW+cw5zsUfx9ozGnLU0ekyqTbmbaMrd5LvWlLe1JS6sdFP7zVJqv1nabl4nXrsOAMuJ9s2k1Zteo3rTax3KVLXmnx1e99JwcCUNB0OLO/xDwX7yKLq+yqbwKn0k2j6ZuJrq0WcMpTlXsazp0gfhbjLjrFYC4Fe89ABqUywx86/GNO28dvMGiBg+iYhhp1O/UvmenFXFRAydSMy8K5HWRupXKR3ya687n127DjH/emU9bVOjhYgIAwMG9mXpW18wfPhALrxoDjXV9T7LYVx8NC++8G6ndeyxwtyz+wi333k5fdKSfBodICJCz4SJw3HYW2zjq1ZuZf7ZU4mMNGCxBJrDLrxoDsfzizmer3hv7dp1iPlnKx6kKpWKA/uP4XK5ObD/GJddfpZPQfWEpqZmIj1LPtqjOzL7ywv0qszfJ9Vrl6M2RpE453z633gfzoZ63+L/kvdeJvvRFwLSW/JzUBujcNQqUXdsFS0ezU25B4gcMBRLXg6tKV72L5ryDpF01kWKGVijw1FXTVPeYWo2BnpQuhobqN26GtOwccRMmIZQqXDUVfuCApR/thSbx/MVFI/W/L89RPK5BGzylgAAIABJREFUV5BwhhLzNGbCNE+kn52UfvBqQPru0lEdgDb1OFXs/eCTgBGuefmXSLf0/fePxuPFe671/6pjbSPN2M1FOHLKQEqf+dWcv8aTj8Y3N1a9LzBiVNW3bZVTsHNhfjzYTuZgGKR0CPVZI3BWFOGoKEKfNcJPYQ7GdqLlNy8ddpy1FbgaO592UEfFUf7Cr2g+0tJpsR78Bv2AUUSMnOpTmDabnczMNJwO5d2Li4/heH4xUkoiIgwMHZbJ0SMnKCurJiUlHgC73eFrrzuixwrz+efe5pe3/IxPlz/P008twelUfjQ3/fIi3K0EePThf7Fp6xK+Wv0vnza3Wm1csfgcJk0eyWU/+40v7a6dh7nhRmVd447tB3yV+eabfVx08Vy2bw/m3NA1tm3dx823/Iynnr6LlV99g9EYQUGBovz2eXYiaS2zV16gXZn95e1tmYNhiB5GszmHnpjCdMYsVOoIms3Bt9jyUrF8GRXLg++wkPPg9YBAHzUIjTaepprt7Fk8E32U0us0xp9OU42y20jRf/9O0X+D7+Iek3Yedds/8ynjjnDbm0MeEZrix2NtUOZeGzfsp+IzxcVepTbgcjah0cahj0zHrioD6cZWXsyexTMCy3PYA84ZMsdx/MW/46hVOgO6lIHo+w7DXpGP5UQRZV+swl7xErrUQVhyNvmiKzWf6NmuISHTSUSdYJF12kvTXhSe9hxGfirBEcIo2E8eIWrmRSAE+oGjsJ08grOiEH3mcF8aXfogbHndsx64bZYAZenFUVGIPmuE73jpW1+gVqt8bbB/uEaAbd+0lH/V1QuVD1ISHx9NdXXH9roeK8zSkkrOPecOnnr6bl5d8nvffN+L/3yPTz5aywMPXe9Le/TICWZOv54/PnkH/3jxQUUAjZo9u3M4b8FdrF71jS/tzh2HePjRXwDw+mstC8C3bd3PL2/+WRsP2e6w7O0VDBmaydXXnMttd1xObY2ZB+5/HmhRmK1l9soLtCuzv7w9kdkQPRy1Lha1NppmszIycVjLMCVOAaHGWr8fgQpjwiTUujgcFmVkpNEn4bBVoNHF43ZZcFrLiUxQ1sZZa/fidilzJpHxExAqPQ5rMW6XYprQGlLR6BOx1h8IIpHAlDwDITTYLSdxWEswxiv5CnUElpqdOG0VuB0NoI333COVY/CdEyp9QB3cjgZMSTNwORt895wK1JpoIqOH0Vi7B6TEFK9sjaZEx1FhtxYhVFqMsWNorNnZcWYetHGp6Ppk+7xmtZl9sFeeQJc6CI0p3vcZIGbKpdSs+vcpqVuYHzbGsWcgVGqa9m1GOh2d3/AjxPZ/7J13eFvl2f8/52gvS94zduLsHUJCIAkrYYUNocyyOildtND10pZCS+lbfl2UUV5KSyl7lwBhkwYChJCQnTjDcbxtyZZk7XGk3x/Hki1rWnICtPleV65I5zznOc8tS+d+nvv53t/74G5EjR5lcSWaxll4N68l1NOK6eQvxNuoaycy8HayaEguiAz0pzkTlRW9hmH4giXT1tcj/3x5VGMQUibzxk4KQsqTmtrpqMvHozAU4937YXxGjRRGVSqzNQOdTURCfvSTF+H65BU01VNRldUTDcsP5hgtO2g7+B9TxUFUKIhkSCMYLQyliwj5ewl52yiqlsOHIX8PEEEK2tFZ5uJofx5zzVk4u1bHyQemipOJSF4EQQmiEqJRfM6tSKEBzNUrcPWukdtVLsfZIYuvqw0T0BgaAOLnR0JjnISo1OFzDM3QFCp5/1qtr0ehMuO2rUOlrUStb4ivJlXaysE28jF9ycIEG0K+DoLeNsIB+QdhrlmBo/2FMfscYzBXnASA17kDQ/E8pEEtVUFUIYU9slqOqAGieJ3biUayP9gsSy/H17IZ7Xg5FBXu70DUGAh070VVXBN/ra2bge/AJ6gr5dW2Z8c7mbodFQSFGq2pAY2xHpWhGrWuAoXajEJdhKhQy98D5JQAWRYtgBRyIQVdhHxWgr4eAi6ZoBYYaIlPnj7PEJV69CUz0VkmodZXo9KVIyrl7RdBoYVImIgUIBy0E/L24HcdxNe/i4C7nUM1YdNNnovl1Evx7liPc+2LYyJEkA7p7B9uOzDm9tfd/hx9j9xB2bW/oOeu7xKydlD/25fp/oNcorHqxntpv/lCpBHOz3L2lzGffmVG0o+qZgKdv0wWtC+7+mY0jXPouOWSvMc9EtFoNCXr8ohwwREcwREcwREcQQ7IKySrrZuJc/0zmBddhGHa8YRsrWiqJuNv3xEv3BsJ+ZDc/QiirImqKq0jGg4S8XvQVE3C8YG8h1l09HmfqxWmUqtBWySzf0NeL7rSEgY6OymqqqJy1kzaN3yM2mhEU2Sie2uqsOboEAm7iUbDxGS5RIUGKegkGpXw2GJ1A0fuUwUBgShRhKiEIGpkseVoJC6uDAyFSgchKg2D8mFCUp8AgkJDJDyUCqEzz0JUygzYcLAPhZCaTTwSI23QGCcRlYJx4fCMogCp+tNoZUmtiISok79/uqmDbNSmzeimzsO1/k2cvWvitjm6h1fPGLQ3j7I/jvcGiQbDynrF+gl27U18DYRsram6GRU0ReMxlM5GXyLnsWpMDQnSfOkgCEoElKDQyOLaBtAVT0toE41G8Dv24LZuxNW9noiUnKt6qFA16zqM5fPTnm/f9Fv8zn1pzwPoLJOxjDsVfemczJ+JQo1CoUahNqEx1mOsWAgTIeSzMtApC3s4O9cSCeefhjUchrlLIRql6y83o6qoQ1lcTrg/MUUnk/2jsR3IbP+g7fLL1Pbna3uwtQnt9EUgCgQ7myESIdjZjGGBrK8sOaxJq8vPE/JymJLXgXHWclm02HoAUWMk0LELQVQg+eQwl7ZuFsHeZtQVE1BXTiQS8KAqHYfXegBVyejLSn1WMPWM07DukR9+9hY35VMnUzljOtoiE0qtlvFLF+Ps6DxkpVp8jm0Yy49HCtoJ+WVqdsjXjaliGX6XvLcaDjlQKE1IQTtKTTk+xxaMFScSjYTie6GpEHAfQAo5MFacgLs3mXATcO3DXH0GKl0NIX8X0WgEhTq2L6kGoijVpWgts1GqSggHbUhBJ1qLLNwQOzbSBr+rCUP5EqSg/EMaLVnEfMK5RKUwos6IqqwK61P3wCBBJeywxV/LSPV3GTyWxlk2zJI1km3tz+Jx5EDWybUc0Sig0pVTVL0EY+UxqLRl2S/IE4Igoiuehq54GqUTV+Jsfwf7wdWH1XGmg8Y4LqXTUOnKKZ98GQD60lkF3UOlK6d04oUAWOpPx97yEo6Otwv+PXu2yCktmrpJBNozO75USGc7DNlfqO2xvkonXhi3HRiV/YHWJkyLzybYskuujAQEDuxAP+9E+XXLsOePICLqDIhaQ7wYtKpSFruP+NxEfJ7PnEhDXg7Tve3NeD1DIGFmHuyRqefRiLyXZ1v9RwD0jQvw7t+AfuIxONc/E+9rYGMiQeazjpDPT+/Oweoa9eMobmjAfrAVKRzG192Dt7+fgfZOaheknynngvELj8JcW8rWF+V9QGfnUM1OZ+dLCZ+5174pQRQ5RPuwnuQv6EDXakauHF29Q/toQc+QIk3IN5T+MRzRSABHx78S7h1wySo9wyWzXN1vJlw38n0qG5wdq0jtzLJD1BmR3A7C9l6CHc0ozaVoasfL42urR1M7HvdGRfw7+fmAHFEwlM7CPO4U9MXT4scOF0SFluKGFZiqjqNn5wP4HHvz6qds8UnY3l9T8Hg0pmQ1K2PFAiqnXYOgGPsKFwqVgbLJl2Aon0fPzgcJB3JQXEoDy6myMpC6diK9D90+6utT2Q6Hzv6Y7cCo7A+27kZx5jW4Pxgi0wRadmA6/rzB803x44YFyym76uaE62t+OiQmEvEM0PbjcwuyY6yRF+knrxsp1SgtVYT7Oz5nD67smLriNFQ6Hfveege/M0YkSc5vGw3GLzoaR1sHjs6x06n8r0AB1dTTYdQrzAIhCArqFsjFjjXG7JKHhwXRCD27/oar56NRX9r4pW/R/Le7s7bLFpINDLTQtvHX8ffFDSsobbwgbfuxRDhgp3PzHwl6uwrqR109IW1txkz2j7QdPp/2f16QjvRzSAtIJwwgHMx7/0apUnL2RSdyylnHMnHqOIosRgYcblYsvC6h3fhJtYiCQMv+jsNaqLRpdbIiR6GV46efehL73v0AZ3fPmFeh/49Ggc5SEBSU1l2AoXge0UgQZ88aItFEtqxGX09x9elo9HUgKAj6OukbZPUGfZ1ojY1UNX6V1h23JoQyyxsui0dlrK1PpDchKhH0yA+mz4zDFEQqp38JKSjve3vtufMOwl430278OQGbLGxy4B/35TUEtbE2PiGyjDvlsDkLAKWmmNr5P6Bj028Jekc/idU2zkI7aQ6Sy55XMeO47fC5tP8/BYfNYeaDceNlLdm7H72ZKTPGJ5wTUwhj33HvDcxbOI1rz7uZD9cepsTwQwRnVzdak/GIszzMMFecjM40la699xEJuympPRelKlH6MSJ5cds/wdb6NNFomJKasygbJ+eade75E353M+GQHYNlLq6+9YBMuNEXzaD3wD9yGoejVRaLN1UeM4bWFQhBpHLmVwFoXf8zpJAnywUyOl9+DlFZ+KNGEFWo9ZUoNSWUTfpC9gvGGAqVkeo536Z94x1IIfeorlXXNuJ4/TFMx63IKwoSsx34XNo/EsbZi3BvWz9GIzt8yOtbfMmlKygqMrJj+176+hycvGwRmz/ZzfgJtZhMMmty5459eL1+jls8jy2bd7Nu3SfceNM1/O7/PZTTPQxGHX997jYA6idUI0kRNm/YTWtzFxdcvjzlNW+sep95C6dx2rlLDonDVBVVoqs/Gm3VdPm9pRalvgRBJec2SQE3kYCbkKMDf9cufF0ySzZkb8/UbUqYq6uw7jtQUGhXoTOjHzcfbfUMVMV1KI3liCodgkL+s0fCASTfAOGBLgK9+/B1bMHf3cTnTTx7LGEqXYjTupagT1Z86u9chcGSWDkmFLARCtji711966maFIt2yPvErr4NGEuOjjtMXdFUIpIPnztZXi4VAm5ZhMLbvxN9yYwsrWV2a8jbRcDVKv/ztCMF3UTCngTHplDqEVUGNMZxaIsaMZQfhVJjyWlMID80AUomnI91T25SdqoiC+NWXo6gVGF77236PlqX/aI0MFYsxFx7Ipn2c8MBBx7bJ/id+wl6OgkH7HLeYayYtVKHUluG1tSAvmwuhpKZSYnvaW3RlVMx/Rq6tmYPMQ+HoqgEy2mXIag0eUdBjBULATLaH9tnTGf/cNuBMbW/9JQLUVfWEbR1o9AZ6H/7BUrPuBiloYi+N+TSXaG+HopPOhtN9Xjc29ajMJkpP+sKQMD+71Xxguqlp1yAqDPi3bedgY8TCYjmRXLpPnV5DarSSpwfvY2vZQ/lZ1+BoFDheP819JNm4W+TSVKaqnrCLgf+g3sJ2VMXCskVeTnM+vpq7vzt3/jhj77MO2+vp7PTytLj56PRqLn9V/cD8N0brqSqsoztO/Zy9IKZrFv3yajucfX151E/oRqA/U1tXH/ZL2k9IIep0jnMjR/I1P55C6elPD8cZSd8A9PUZQnH+j54iIHtycoPmrJGihdejq5uDml/qKICpVIDhlLUJQ0YGhfHT/k6t+Pc/By+kRXUM6CQFaamYgqWoy5EP+6ojD8EUaVDVOnkiUDdPCzzLyLstuLc9hKuXXLaxfBqDdkgqrQ0XP2wTAgbhr51fwVgYOdro7Kj7PivY5p2StrzbY9fT9g9uh/AuMvuQ2lMZpn2f/gPBra/glJlIeQfqsYSDjqSWLsKpRFL5XK0psmICg0CAsJguo4gCESjUdz9H1NcfTpKdSnhYB8Gy5xB9aDR/T0dra+ldJiRsA9vvzwh89i24OnbnlMaQDjohKCToKcTV896bPuewlhxNKUTVwJy6C0XFFUvob9lFVJwIGvb6tPPZe89dxKVJCZ+5dv0f/xBklB/rigZf3bK47EwYX/zC7itn5Dpc5ZC8iQi4DqIs3MtKm0ppZMuwlieW/kxQ+kciqqXADDQlZvzt7/8EACa+ik5tU+FdLaDbP+Q7ZDO/uG2AwXZP9J2TV0j9jUvops4E1GrIzxgp/+tFzBMmYNp/lIArC8+jG31k9R9Vd6jLz1lJf1vvUCov4eaq2+i59kHAFBX19P+l1+mvL+qpAIA34Hd9L3+NNVXfQ/tuImE7FaCPZ2Un3Mlwd5OOd0MEFRq1BU1uLZ8mLK/0eCIcMERHMERHMERHEEOyGuFWWQycs21F9Db28+SpfOx2weQpAhud+IMd8vWJiwWEx+8v5mZMycxZ/ZU5s2bxubNiRUqFDoDkt+XEKo47dwl8dc/+86f46vLTOjtlvP4KqpKsrRMDU1ZY+IBQaB4weVY5p6XtGoaDXQ1s9DVzMK163X63v9bTizhgMuD2qDP+R6i1kTpcbJur3HS0rzHqjSWU3rctRTNlAXmbWvvw9+VmwZuJOQn5OxEZUmsI6kuHZ/XWDSVU7OcnzKqFaaoMaRcXQIErIOhUiFZtCFK4t+rYsLVRCQ/3fsfQAo50RrGUz35mwltpLAL38AujCXzcfa8jb5oOh1Nf8x5rDF47bsIuFvRGOshGsVr34mzYw3evu0JqTz5IhqVcPV8hLdfLgxQOeMr6EtmZrlKrkRSVHUc9tZcogZRNOWVSD4vokZHJmZ+PnB2rsW2VyZR5SP4HvL30b39foqql1A+9cqcRCBiuZru3o055aiaTzwfFCo04ybR+487Rj3GTIjZn6/Yfb72j7Q9GgoSDYcGa18KWBafhtJcQqCrFbVCkbIfUaMj4vcSlSSEYfvcqWrujkTY2UckGEAQRBQ6A0FbD9FQEOuqRzDNOw5iPJdolKgUHhP2fF4O02rr5+F//CsuajtSDR7gT3/8J0CCavzVV/8kqS9VcTmVK7/EwKZ1DHzyftyo+glV8WKemzckl4BKBbtNVpo3FxvzsArUZeOH3ggiFctuwNB4XF59pYJp+mmozDV0r/5VVqepUCnRGA059asuHU/l6T9GaSgdi2ECoCqSCVfVZ90ih6p3rM7puoBtf7LDLKkf9f1FjQF1cWaBC23FFDz7c98PU5dOSH0iGiVgayYajRAOOlBpK/G59gCgUJoQRU28qSAq0Roa4s4SQKlJ7YRdfR9RUnM2QW8bQV8n4WB+Cif9B15CW9TIQOe/CfkPTXm42D5n1/b7qJv/o5zYuYayo3JymG3PPELNOReh0OjoePGpMRX1cLS9iW3fU2PS10DXOiJSkKqZXxk8kn6SrFDJxdot9afRf+DFrH17trxH2GFDVTX630ImHDr7My8QFCpTVtujUhh1ZR2iRhcXMRgJ+9qXqLjoK0QDfpwb1uQ9dvu616g4/xqCvZ34DjQRsnaiLC4HINjTjqY2zW9/lMjLYT7x+CsJDjKTGnzaGmODK7ZoRCJo7UJhMCbNAOJlhXL8gRmK5BWZayA/OSu1pQ5BKScAlyy8YkydZQzamlkUH/NF+j/MzJbs3bMfc211VtKPpmIyVWf+DFGVua5n3hBEShd/CUGhwrk1+4MhYN2PcVJiSSxVcewhkVpyLxW0FVPJ9qPVVEzOqa94+zQr3aCjPV4UwNX/Eeby4/G7m5HCLkqqz0z4XkYjYaSQG61xIn53M2pdNZbKZSn79bqaKFWsxFS2GFf/hlGNNaGfvu2E3J2Eg06UaguiQodCqcPvkdO0FKqiuHB9oYhKQbp3/B8Nx9yalQiiLRqPoFDLsosZEBpwcvDRB8dkfMPhd+7Dtj+/yhfp4O7dgN0kf1+L60/P2t5cezL2g6uzCvULGh1KcxmausmEuguXR4RDa38+tnc9Kpfr87cPpc0MbHw3ZXUWQS1PQgOdB+l86Hfy3v8wP9Lz1P1p72tbnZiS1f6AnJ/a8dffICiU8moyCWNT7CAvh9nbW/iPUxh0mMbp84j4vajLqhPo1m0t3fFUkikzxrNnZ0vWPucvkskRubRNPSiRkoVXAFA068yk05KnH2/rx/jaZQZu2NuP5HMgCApEXRGasonoGxagq52TdO1wmGefjffAevw9GVbOosjBjzZldJaqoiqqzrg5o7OMhgN4Dm7A376VoLODiN8VD90otEUoTZXoaudgGH8MotaUtp+SRV8kPNCDpyUzFTxobU42RaUdHG8FoYGepPOpoKnKHI4FUJdNQFCociYmpQsNB61DzFVnzxqU6hJqJl9PJBLA0fMWSk3iyt3a+iSldedjrjiJkL8bW+vTVE36WnLH0Qjuvg0UlS+lt+WfOY0xFUylCxCVekSFGpWmFFffRrk8WfHcwduEcQ9zmJXLV2D/ZANhtwul0YjSIP9dlUYTA7uyE89C3h7c1o1xVmZaCCIaYx1+Z/LfPIaSoxdRtuRkBHEoJCdqNPSueYO+9e9mHUt6ROltevSQSFDGVk3GiqOzyhAqVAZMlcdkJf9oJ8xA1JuQ3E4EcSxUpw6t/WNl+0hnaZx9DMaZC3B+IJMKf37LN+jutrFt2158vgCLF8sa0Js378bvD/DNb17O73//EBqNOv5apZL1yRcvnsfmzbtRKhVMnDiOXbua+fCDLYWYnhWfWh5mbDYxsOl9LEtORfJ5E2byb6/+KO4wf3z7l7nu0tsIBlI/GLVaeVV4/Q9kKac3Vn2Q97hSOcpI0Id945O4dr6a/os+0E2gZw8DO1ajrZxK+fLvZQyRmuecg/+N9A6zZf3GjOMUFCoqTr0JUZM+bDuw41UcnzyD5EtdFDXsshKw7sfT/D796/+BZd5KzHPPJfXKTqDsxG/g792D5LWnvWeg78CgyHvy6kRV0pCzw9RWJjKdIyF/3PHGRyQqUZdNINCzJ6c+0znMwDCHGY2GsbU+ha11KMw1YE18IPhcTbTv+t+EYy1bkrcb5DEq8Dg251QqLB2iSBCVCAccBLydhPxW9Oap+N3ySsVQPAfsQw8KTWkFpYuWIigUSD4fwT7roG257+EMdK3L7jABla4io8Ps37geff0E2p9PXBU0fumbBTlMt/UTgp4ONBoVlVUldLTLNtY3VLF46RzefvNjHHYXZosRp8ON2WJEFOXv9dIT5vHU48lyjTHE/lb9B1ZROf3arGMxVR2b1WEGu1pk5zYmznLI/kyQmdvRURcziEZCY2r7cLi3fYR725BalM8X4P/uf5of/uhLWCxmduyQ5RcXLJjJvfc8ztatTezYvg+lUhF//es7vgfAjh17WbBgJn19Dt5du5F9+8Zm5Z4Jn7pwgaqsgkjAh7ZmfMLxh+55gYuvlsMCx500j+ffvYvHHniZrRtlLUJBgIaJNcw+ajJf/d5FgLwSbT3QxbP/TFbeyReSz0nXqp8TcqbWV00Ff08TnS/8hNoLfguAQp+c56ZvWIjSWD7qtIgYLPMuQF3SkPJcNCJh+/c9uPfl/kCKBH30f/QIQUc75Sdcn5LkJKoNlB53Db1v/SFtP9FwgKCjHXVx8l6NuqQBb0t2aTVBVKApn5RwbGD7K1iOujCprbZiSk4OUxCVqCyp90QD1tGLYWe8l6BEEBRo9OMwlR5L554/F9YfIlGieBzbkMJeIIqz9wNi4e2AN/HB6bd2E7L3oa2qRWUqwrldTjWwzF0AZJ6Ixftw7icajWQlgCg12Ql23a+/lHTMvjm3At3pEKsocs75JxDwB1m2XHbumzbupra2nLPOXoJCqcDj9mEw6vC4fby6Wp5I56oC5u7dQNnElXJllwzQmSejUBkzJvNH/F6ifh/ayXMTBcjzRMz+kRAV8qQytu+uNU3E49guVwgKe1CpSwgHHShiVYZCqSfTMduBjPbHbAfyEjPQ6TRcc+359Pb209rajcUiR0Pef38z4bBEZWUZ06ZNYPfuA/HXW7fKPsBiMfH++5uZOnV8EuH0UOFTd5hhRz/uHZvwHUh86DntLq67RNbw/MuTt9A4uY6f/vbr8fPmYhOvfpwY57b29PPNy3+F3595TyVXRMNBul++dVTOMgbJa8f2njy+ytN+lNxAEGTm7J7Rx9YVhhLMc89Pe96+4dFROcvhcO9Zg6Z0QsqVNoCh8TjUnzxHsP9g2j6C1ubUDrM0tYNPbjchvpccH9e+tRTNOjNplZnrPqaqeFxCWBCGCgRksiUfaE0TqRx/DZLkoa/9eUKBwpKlB2ypwuDpK7D0vhMj4nycsM3R/Ubu1eUjUoCQtxu1oSZju1hR5kzQlFdSc/ZKBIWCaCRC6xMPYd+Uv8pLJOzDNyjNt2f3Qc46ZwktLTKLfvyEalpbe+jp7qOxsZbiEhNej5/iEhMlJfKDf/qM8SiVCsLhzCu9aCSMu3cj5rqTMw9IENGXzsLVnT7PbyxDssPtH4miMjn/OyL5cfV/DNEoKk05RWXHEfC1E/C0YalcFs+37Wv/V0qWb8x2ILP9g7YDGe1Ph9tuvS+BNKpQyBO0GPflpzf/KX4u9nr37gPxtpIU4eMNhZdRzBWfusOMhkPoJkzDOH0e3c/+LSEsu22TvDw/b8m3uf5Hl3LOF07CaEpMtfB6/Kx6ag0Ad//mMWy96cOFo4Vjy/ME7W15X+89KH/hQs5OVObkB4+mckpeDtMy51wEhSrpuL9bDvE6tybP6EeD/g2PYZwsE3dEzUjGsUDRzDOwvZt+Uz5g3Y9xyklJx9OtiEdCW5Ucjg05OwnamtFWJybxaypySwRPRfgJ2eUQzmjEGUZi8tJF6C1mtrw0FNXwDTRh7/0D9UfNZvxxM9i2uouTvnYVb939IC6rzHJddNkFRCQJe3sX8849nWd+/Ku8x5ARBZQay0X6ThSzV8moOXslzu2bCXvcmCZlFxXJBp+jKR5m3LplH9u3NSc8cGMP23fe2hh/GA9/KP/yltwJSG7bJ9kdJqAzT8roMMYyJDvc/pEQBPmRLip1KNUWVLoqFEoj0UiQaCSMSlNCOGQnOFiRKCKlL5/ltslRiPR6AAAgAElEQVSRiWz268xyNCgfhwmJpNGRJNFM5NK0hNJDiE/dYSKKqCwlBHo6UBiMSO5k5RBbr53bbryP2394P5Om1VNWWYwoiPTZHOzZeZBwKL/8o0yQ/AM4txRaekye+XsOrMcyL1koWT0y7zMHCAoVximpv8COzc8m3DdfRMMB3Pvk+n1FM89IOm9oXEzfur+m/eEHbKnl31RFlQhKTZyRmg4j8y+DfS1y6od1f5LDVBrLUOiLM+6rQur9y+F7l/lCY9TjdSSGtWafuRxjaQl9LW2ICgWOjm7evvfvLL76Eva9J6+sNAYDju4ewoEg7/398YLHcSgQySXElkPOXtjlwrljC+VLl6EuKUVQqlIyJ3PFyD3TXB64kUgEhVKOMEhZVpaJ99pPNBJCEJMnqMOhNU/KeB5AN+1owg5bwSHZTHvGMclGt11WO7J3jijrF484xLZc0j8r/M5YqcbM9udi+0iIKhWaklJK58zDtuljQm4XSoORsNczOEx5YiH5k1e/3//+NQAEg/J3yO32UltbQV+fg0cffQmXKzeN43xwROnnCI7gCI7gCI4gB3zqK0yVpQyFyUI0HMJy7HL63nw+bVtJitC0o4WmHS2HfFye5vcLCtUNRzpSiSJDGkc66OuPRlQnKwCFXVZ8bZtH3V86eA7IBIlUK0xRrUdTOTWtAlCwr4VoREraMwQBdUkDgd7MJB3tyBWmTZ5Rp1u5aiumZE13OVQrzL3vfcRZP/kOtbPlUGPXzj1EwhIl42pQ67REpQgVE8czffnxKFTKOJlqy8tvcOLXrsTe0UXXzj1A4WMZa0SjOURuclDAan/hCUJOO0FHPwFbb0GrS4CAOz825PkXnwjAe+9sxulwU2Q24PUEMJp09PcNUFJaRHdnojBENBIi6O5AUzQ+Y99qfRWCqEyrtqOpm4zj9ccxLTqt4Jqtmex32zelODpsFRm/b/YoVIwtnM1+tV4WOclk/0hULTmBSDCIrryCyuOWxBndKpO8zxwJh3AfbMG2OdmeIrO8TdRnsxMMhigpMXPwYCfd3TYMBt0hXWF+6g4zaOtG8gzI0khJD9hPD579749ZX5LblvK4qB69IpGuPnWBWV/76MTtsyFoiyUfR0mVZqKpmJLWYUalECF7W0onpS6pT+swlSa5fJFCnygAHuiTxxJMM/HQVObrMAtnxwbcHp67+Y54+apIWH5g7H7nPaRhWwV9re1EI1Ei0lA48MVb/x+iUhm/5j8VNWdegEKnI/Y9sr77VkH9hXz5kaiqa+W8wlPOXIRCIeL1+CktN+Ma8FJSZqauvoJf/eRB3K5ExmXA057VYSKIqHTl8TqmIxHsbMZyysWEnX0FS7Tla3++yGr/YFg+k/0j4W5rpeq4JXi6OgnY+zFU16AyFaE0yOzd4IAT5/7Uv89f3JJYKSWV0tyhwpg5TFEUmD5nIlNmyMSOIosRQRB46J4XMg/AXEyg8yDe/YVTrccEg1/msUw1iARTz3hEtZZc9hKGQ1c9K+VxX+eOPEaWHpGQD4Cwy4bSVJ50PhvjNWDdn9phZrhOm0asIOa8QwM9RALyvtpwMlI2pqzSVJm0Ko859bHCSKcnhTK/T3fdfyLCXg8hpx0pkHnvOjdECecpD9jeKuuTWnvtNEyoxlJsQqVWYbYY6Wq30rSjBa/Hl3RdyJdd1xRApatM7zAEEURlEvt7dJCfEfnany/GxP4RGNi/F1fz/jh5yQYIgjjqnFHIrDSXCX//+69ZfsqxANSPS63WNRJj4jBPPWcxN/7iGuobqxOOS1Ik7jAVCpHb77kBlUrJr374F+x9MrlHcg1QNPc4NFXjsK9LnT+pVCk5+6ITOeWsY5k4dRxFFiMDDjcrFl6X0G78pFpEQaBlf0fOuVYjERqQywSNVThW7ivdQ1FAGBQIzsacE9XyzCuV8wLySn3JBZGgG0i+ZzoR8xgCtv2YSC7DlokpOzIUC4OOzTFUTzQWRtXVzY0f05RNzEjVT8WQDfYdGJME8s8eBJSaYlT6CpRqC0qNGXEwT05U6hAVWkSFGkFUI4iqwdeqOKlDUKgRB99nI7rkCm1FFT1vryY6BpMDKeTJ66EK8MKTa+Kv172zBVEUOPvC43npuXeJRKKIopDyuRHy5eaglBpz2nPqmgkFFZCGIdZyvvbni7GwPxVG2nG47coHBTvMa791AT/45ZeytpOkCGUVxSw+eR4f/HszzzwsO0eFwYSucRoDm9YlfZHGjZdj43c/enNc9ScGUUzmK91x7w3MWziNa8+7Oe8C0iFHZvWMTwvZhMjDOSrojBaRYOqEYIUuc9HhYJr9wUxC7JrK5JSDYP/BBMeWymEKSrW8N2pLzR5MHY5NzzT8vEBUyqtmfckMtOZJaIsmoDbUICo0Wa48vPB1tVN9xnlEgnJ+9P4H/pR3X/kkx6dDJBLlxWfWJrxPfU9XTv3FBNlT3svvxXLaZYhaA+aTL8S94S0k1+hS4EbaLmpNWI5eiajSEuxvw7P3PczzzpHPaYwMbFuNtmYGKnM1YZcVQa1jYMsqzPMvRBDlR797z78J2lqy3Ldw+/9TUJDDnDlvEjfdJssnbVq/i8cfeImDg2W4nnrr90nt337lQxafPI+TVyyKO8ywy5FSfN1g1PHX524DoH5CNZIUYfOG3bQ2d6UtIP3GqveZt3Aap527JG+HGQkcug3jQqDIUomk4ZqHD9NIZIjKzA/lYP9BolIoKV9UVMsltsIj9nVFtR51cXKFjKG9VBnpQuWaiinpHebwKjSxftIQiD7rEJVajOULMFUdh848UT6YQ2rHp4nOl57N3ihHRCNjI0oyGkRCuanIxFbyqeD+uLB9W0i2XVs1lUB3E5FQAFGtQ/I5Gdj2qnyuZgb6CQtRGkoZ2PkG2sopKFTFGKctQ3L3xyNplvkr6X39dxnvOxb2fxaRT5m5gn5pV19/HoIg8OZLH/DFM37Iy8+uZfumvWwfFBwYiea9cmitYeJQEr/SZEFyOVBZShN++Fdffx71E6qpn1DN/qY2zlx4HV9c8SP+55vpawpu/EAmocxbmH9ydCTki+/ffZag0FtSSux9ahAzz7WiEYlgf2o2n7pkfNIxTeUUmXE5gnUZI/zE31v3pXSamsr0+5ipynqNtRzeoYZCZaJ04krGL/4tFdOuQmeZLP9ePuPOcqwxcqtk/uknICpy+wyu/PVNXPnrm0Z9z0gkt71XMctvolBEpVCC/f6O7RinnICmrAHfwY0Yp5yAYdISDJOWEAl6EQSF3F4KEwkHAAFRrScS8hGVgkSlII5Nz2W9byH2L1gwkzfeeJC+/g/p6/8QKbIj4d/Ki06Lt507dyqrVt3LqlX3Ynesx+3ZyDtr/sGJJ6bWNI61z6Xt4sXzeP+Dx/H6PqHl4Fv88EdfxufLXsd0JAr6Cy9YLBNQ7rvziSwtZVgHCzyXVxYjDBYUNc46GoVhUKvwUy4gDbKqzGcRolKbvdFhRC7ltIO2/WjKJyYdV5fW421N1BIdKbYeQ6A30bHFBAokTz8Kw9DfWVORmjAkaoxJIviRkD/n0Lt5+tn4umRh86CjjfJjr8O+/VmKZ19E/+YnkHx2zFPPiO+/hF09mCaeSM97d+XUf05jqD2R0sYL4iHY/24MrQrqZ05m+TUrKW+oZd/HchWWngNtnPrlixEEgXXPvILbPsBZ37oSZ09fvLKHqcTCsmtWYjCbWPPov5h09Cw2vPQ2PpeH0796Ka89MOJ5luNe91jt+aZH4opIUGkRtUUo9MVoqqcRjUiozIMpHipNyj1Bd9MaLAsvjm/hBHpziLTkaX95eQmrX32Atf/ewNIllwOg1+u4596f09BQw4zpZ2G3y1yW2bOn8O57j7Jtm8yg/+Y3f4nfH+CKy8/m9Tce5Nxzr+e1V9+LtwXi7TO1BaiuLufV1/7Kvn2tXHvtzQBcf/1lTJs2IV5zOVf8d01Pj+AIjuAIjuAI8kRBK8zScjlEeGBPe5aWMtwuOdSp0aiJDuajOde/g37ybIzT5yWQfuonVMW9/+YNGepGDoPdJkuUmYsLiKUfgvpyY4FU2rGfdQSs+zFNTz6eiimbiiEbCfnTCqP7e/dgmHBs/L2qqBKF1oTkTyQopCL8BG3Nuf+dh5UqEwQFgqgg7LZi3/IUlhnn4O3cjKjSEfbYBpuHsO8oVFJxqOpE5fRrMZQfVXB/2RBLUo9IAaJSgIgUQKkt/cwRiIajdcdeOve28MaDT8XzW8/61lW8+8RL9Hf1ctkt36Fr30E+fP4NrK0dXPbz7wDg6nfw7uOrmHj0LOYsO46d737MwrOXcWDLLgIpwnQ5szeF9Hnkqspx8WolY7GfCWA56gJ6Vv+GiN9N+bJvYn37brzNcj7ySAGB4dsjtrfviee858IUz9f+k04+hpISMz/4wZ00Nw/5iNtv/wsvvHA3DQ018RXmL3/5HTweH6cslwmksXDpc8++wdp3H+FPf/ofpk09M94WiLfP1Bbgu9+9Eo1GzTlnf4OODnll/eK/3qblYPoSb+lQkMP0ef2o1EbMxSb8Xdmpx+WVckK6vX+YXuwwLdmRVOtY8eRcN2cNRXLIyjVweEq9HE5Eo5+/FIh0JJykMluCmDKXMtC7Ny39PtC7N8Fhgkz88bYmlq9K5ZzTjSvlfWx7KZ4l6wAHnR1EwwHUlnEYxh0TZxq6DrxL8Wy5FFLY3Uugr5kg+VdAEZU6aubeAIC2KHn/NRdEJD8BVxshXw8hr5xHFw44kIJOpLCXSNhHRPLLzjESTDmBqD3qJnSW3MTtM8EyZz4VJ58eLxXW9Mfb8+9spFMaMW6NTovf6yUiSShVKtR6LQGvl4DXF8/XO+ac5RSVFdPd3IZCoaB1xx6WXnwmlsoy3noomaCUq6BKJmWkMalWMsJ2V9MazHPPgYiEc6tciSZXpZ3R3D9f+00mORUuMKKOcUwDdvhzfdnyY3n2mddT7is+99zr/O53P6KxsY7m5naWLZd/96naj2wLcPTRM9m2bU/cWYLskNd/uJV5R42O71KQw9zX1Mb8RdNZdMIcXnwye9WNxSfJ1bSHk4Iifl/K/Mu2lu54KsmUGePZs7Mla//zF8nC3Lm0/bwhGk4faw97+uh84ceHcTTktEIL2duIhoNJydoqc3VCNEFtqUNIwboN9DSl7TtVDUxNxeRkh5lCKGE0hB+/bS+BdXI9S7nouWx3aKALotH4RMb6oVy9pdDSTQgi1bO+kZej9A8cwG3diLd/J0F3ByP3vD4tlC9dxr77fk8kWLhwgTDCabTu3MsFN32FT16Ty9m9/+yrnPOdawj6/Gx6bS3W1k5WXHcFPQfaCfrl+0vhMOX1snRhZFCs/cDmnUyYNwOPI7n4w8h7pkMmZzUW1UpGjiNoO5DEIj8UyNf+1159D6/Xz623fouf/lROJdJqNfzgpi+xZ08LO3fK+6cajRqDQYfV2p+y397eQe5LeQkdHb0YDHJJuVTth7eNOczKqjK6OpPFF+z21LVAM6Egh/naC+8xf9F0brrtWnZs3sf+pvTKKfWN1Vz7bXmmvurpNVn7fnv1R3GH+ePbv8x1l95GMJBaTECrlR/I1//gEgDeWPXBKKz4fCDiT58LpdAYkbyOwzia3CAzZVuSSnAJChWqokpCTpnIpS5PXbXF35vBYdr2J+nVjiw6DaROVRmlhmyqB1y6h2OhYgglDSvQFY9u1uuxbab/wCoC7rFTLhorGBoakfx+zDNmE7TLDzPPwfxzYAVF4uTr3SdfRqlWEQ4OPRueuPUuBFGIO8OH/+dOopFowopmy5vrEqocRSKRuNMdiVxqfgJEpfSTWkGpRtMwFf/+/Gs3jrT9cCFf+zs6evjCF27gxRfv4cqrzgPA6XTx3rsb+fpZtxAa/PwDgSAul4eKitRkzcpKmbRntfbH2wIp2w9vG0NvTx/FJcmiCqWlo886KMhhPvX3V7nkSytonFzHc2vv4uVn/52w3ygIAiefcQxzj5nGZV86E5PZwOYNu3lz1ZBOq7qsCm3DZHT1E+l54eH4quOhe17g4qtPB+C4k+bx/Lt38dgDL7N1Y9Ng33J6yuyjJvPV710EyCvR1gNdPPvP1IpBn2eEPelD3oJSg6BUx1ehF118Mn5/kNaD3Vz95bM40NxJMBimaddB/v3OkOas+djlKLQG/B3NCAol6opaAp0tEAVNnbzC8bfuQ1Aq0Y6biNJcgq9lD65P1mE6agmBzoOY5iwCwLtvB0SjlJxyIX2vPoG/XZ75BqzNKWtWqix1cYepKUtm0hKNplxFxk9LIYJ9LQks3FQOU2WuTXgfCXoIHSKRh3TQG3UEAyEEQcA8WMTY2T9ASUUxPe1DM1+ltoTihtSFu0ciGgnT2/RPAFzdn90JYvH8RQTtfRgmTMYwuGguxGEqlIakY8OdJcihvqg05BwjKeomDneW808/AXNZCev/lXpPK1d2ciZRBU3dJCLuATQNUwm07YE85NxG2q421iAq9QQGWlCoTYQDTlQ6WYFLa5mEr28n4UDhE+lC7L/6qvN4adUaLrpI3mJIJ2P3+mvrOGPF8ej18t691zsUar3wwtNobm6Prxhff20dQLx9prYAmzbt5DvfvZKamgo6B1eaOp2WBQtnxcPDuaIghxkIBPnGxbfyf8/cSsPEGs6/bDnnXzYkKiCKAvc8/rP4+727DnLDVXckKGqEHH3oJ82UlX6G7Vc57S6uu+RWAP7y5C00Tq7jp7/9evy8udjEqx8nFjG29vTzzct/hd9/+JObDzWypUGozDVy3UhgT1MrZ56zmNpx5fi8foqKDPT1Odm6JTEUqSqtxPbyY5SfdQUhuxVP02aCPR2UnXEJtlefBKDsrMsRELC+/CjlZ12BukLOoVVX1KKtGY/15Ufj/QkKBf62fXFnCekFAtTFdXgPbgBAk6IuaNDRllZlKN53794EhylqDPLKdaAnLuAuqhNnx7JS0OENVZ5w5mJcTg+N08dTNU4WmN+49hOCgVCCw7TUnZJTakI0GqFz61347LmR4fJHLslDmdH+/OOUHrOEvo/kh1zpoqUF9Seq9CTUdxwDbHptbcbzSk1uKxEpmBzOjcHfvB3jgmUE2vfl5SwhZjvE7FdqLESJUjzhDJTaMvzOZgLOFnnM2hIMFfNwdX1IJFxYqlwh9i9ZOp+nn3oNxWCubDqH+bOf3cUHHz7Om2/9HYC7734Un8/PFZefw7HHzok73FhbIN4+U1uAP/7xYb5x/WW89PJf+N///SvhcJivf+3ivApQF5xp29bSzUUn3cA137qAC684heq6ZN3Rnq4+nnn4df7+5+fwehL/eEqTBeOsBUSCAXyt+xOc5rbBvc7zlnyb6390Ked84SSMpsTZjtfjZ9VTawC4+zePYesdndzU5wWxFabkc6LQJYcXtJVT4w5z65b9bN/WTDSamTCl0OopPv5MwgPyZxbxyyzmkKMPyxJ5dR/utyIoVViWnoGgViM5+rAsPQOF3oD/4F7KzpDD4J49W/E170JpLkFTXU+gS2blpQt/xok/gph6nzHD6jLepncPjCg/pi5rJDTQg9pSm/qaT0ESb/eWfSw6+WisnVaad7UA0NPey5LTF/Heq4OrQ0HEVHVcTv3ZD64+DM4SxDHKKzTPPiruME2TptG/8cO8dWUFQYFSXUQ4OLT/VFZdxoVfkUN+D//uUUwWEz63l+KKYrpbezCXFOFxe9EP7n25Bzwce+oitn6wDbs1+/NCqcktr3v4mEYi0LaXQNteNHWjL7YcQ2wvMWZ/yNuLrnQGIV8/AVcHolKLUi+vMMP+PqSAE0GhgYIdZv72P/nEar5/4zXc8L2r4sf8/gB79hzkttvu4fnn5FV9U9MBli65gjvu+D4A9977c5RKBZs27eLMM7/OG68PRSWbmuQJeax9prYAnZ29rDjjq9z5/37IQw/9Gqu1n3vueYznnn+T//mfr43usxhV6zTwuH3c85vHuOc3j1FZI//BKqpLEASBvl47Ha0p1O4HFV2iESmlNN5w2Hrt3Hbjfdz+w/uZNK2esspiREGkz+Zgz86DCeGV/3T4u3ZiaEx+sGqrZzKw87X4+1zE58MuB/b3Xk363J0fvjmkIBM7N1znd9jrIfF4+X3P0w8k9Bd0tMfFIETVkPiCskheaakttSkJP/7u7A7Bn4r4U9aIp/kDlObqFFekLxF2KFFWWcKGf2+ieVcLoih/7yORKM27hlbi2qJGFKrkcONIhINO7AdfPmRjHY5c966yIRIMULl8BaEBJ9rq2oJF2JW60oSHs1av5cDuFgCWr1zGvm37aB1wM2nWJI4/aymVdZV0t3UzYJd5ABEpglaXe7qMSl+RU7uQN32o33LqpQCoayfS+1ABLGGG7A/5bIQ63pXJRIIw+P+I3+0YIF/7H3ro18ydN53LLruJnp4hKUyjUc8XrziHJ574PePqTooTdXbu3M95530z53GNpv17723iuGMvTTr+l/tyE92J4YhwwREcwREcwREcQQ4Yc/HDnk5bwv/pIAyuMI3T5xHxe1GXJaYapIIkRWja0ULTjpYxG+/nDd6DH6dcYeobFsRDtZIvN7q088O30n/eI48Pfz/sdXTknkTSddF4qFhbNcT+VJnkWWu6+piZUkpiCLt6kkLUMZ1albkm5TWfhuj6x2uHiFbDV/7DX+eaRuLp3Zhzrl2hUGrzl5gcjpZHHqRkwbEodXr23ZdZ6DsXqA21+J1DoXWXfQC7VSa3mEuKaNq8h7qJddRPHkdnSycHdregN+joHwy/lteUYzBnX83HoDFmrhQEMgkr5E//zHO8Ia9k1NX55dUOR4L9sS2X+P9Dvz9T9WJ8/buQQh4UKh1SyIdCpUNUGuL7oSpdBb7+zOSgbPbHvo/D7a+pqeDKq87j0ktv5OmnXk26JhKJcvElK6ipqYivMIfDaNJjMOqw9w9QXFKE0+HGUmKi3+akrELmJ/RbHZjMRrweHwajLi6Neigx5g4ztrk7UkR7JKSwTL8f2PQ+liWnIvm8YxpG+E+Fp2U9pcGvJJFZBIWKohnyvqN941M59RXbuzzUCA46qeEOU6G3IChUKYUFJJ8zXk0hGwLWvejrF8Tfx8qHxTQ1R/Y7skpKThgMc5UsOBZtdR2dLz4Fgpj4vkCo9ZU5tfP05VeFZ7RQ6SrGTBvVMnseZYtPRBBEiucvKky4ANAYE1OFnP0DfLwmMf+2fX87/7hTZhELohAXQYkh1bFUEJVa1PrU4f3hCHqShVcSxtwwlcDBJgRN4ZrQI+1PB6XGgqFsjpz7KQUQFBqiUoCw3050kDSl1BZjKB8kB0mJe50x/eps9gc9g4TEYfb39vbR29vPd797JT6fn+4uKwAGg56586Zx443XsnPnfrZtS12o45IvrcA14KGk1ExtfSXbP9nLzq37mb9oRlwBrqqmDK/HR0V1KY5+Fy89vQaP+9AWzijIYQqCwCXXruDsL5zIxKnjMJmN8T2abJhRfM7gqyjB3q4kabwjSI1oOIB7zzsUzUpOPzDPPR8Az4EP01YK+TQQSEn8EVAay1GlqI+Zy+pyqG2iw1QYShA1RlSmZIcZsO1HaSyi+qwLUeoNuJrknDj75o8Zt/IKBKWK3jWvEezvo/a8S1Caiuh66Zl4GkTAZkVbPTjbjkYS3lefKecYW9e8Ttjroe6iK2l/5p8525FrLcGw//BMcrTmFKk+eWIshQsAuVJLBihMZRQdcx7OdU+gMBQjufoQ1bp46T795EX4D25D8mT/LHXmKTlVhPE5M0cutI0zCRxsQjdpNoHWpryZspDd/uEQVXoiIS+i0kBUCiAqDYR8TehKZM1KmRw0IJODRjhMnXkwHSyL/alsD4clTjv1y/ziF9/k/vtvpaxMXhUGgyEOHGjnqSdX87//+1ckKXXeskqlxGw20t1hY8/OFgxGPds27iEUDLNsxTEA2KwOzMUmOtus2Hrt6PTaz7bDvOHnV/HVGy4qbARppPGmzW4kOJgeEisLdgQyHJufwzh1WQKJBob0ZiuWf5+ul27JOTR7qJHaYYKyqCLlCtM/GofZm0z8URfXoTQls7WD1mZElRJ97Tiafv/L+PGac75AoM+Gv7uDcRddye47b6Fr9fMUzZhLyaLjc8obdO3ZBUD5SafhatoRZxznCiFHzdZMTMyxhLFs3pj15bf2jJlwAYDaUINSY0kbRhTVWkK9LRCJoK6ahHLaEiI+V3z7QFDlTvjJVcfX70y9UorBu+MjLKddTqintSBnCdntj8He8sowMlDi/6HOwWoeGVj0hdq+bdseVq78bk59jETbgS5WP/8ukUgUURTi2xe7tzWzZ4dMlht57nCgIIe58opTAblw82N/fZmezj5COSaCxsp7Fc1fQlSS0FYnrjS+/ZPLWbZCToq/97dP8Oc7Hk3q41BCXzyXoKeNcLAfU9liXLb3MZUtHtRLHNK4FRUaXNZ1mMqPRwoPxK85lJB8TuwfP0HpcdekPK+y1FJz3h30vP6bMVtpimodhsbF6MfNp+eNO0d1bUygIBL0JYSSNaWNSaW3ILeUknhb674EgXQAbc2s1FJ7gwzZgM2acFyhNxDo7SYSDNL2zCNUnHQaquJSfO0H49/TbHDvk1m9Vaefi6a0nPYXnszZBshdK1jIstUxFlCqzejL5oxZf/7uzjETLpAhYKxYgKMttdCA5BtA8jhQmEpRlY0j1NeO5LHHJ1GiNrf9S0GhxpiD04hGwnj7d2RsozCacbz+WE73zWFkGe1PHNzIPc4R/6e7wxjang9efnYoN3akQ0zHAzgcKMhhanSyVNNPvvGHpPzKbBAU8q09u7YQslvR1CQ6zFlHDYUd1r97ePZtRiJW4TwieTEUH4Wo0CKFXQnq/VLIhaF4HlJoAITDVxF+YPsr6Mcdha5ubsrzSlM5NRf8Fve+tTi3/Cvn+o8xxCTltLWz0dXMQlc7F0GpznPVKhxCPn0AACAASURBVH+pg33NaKtnxo8ap5yY2GqwOO5oiDmRkJ+gvS1hpWqcdHzKtgHbfhSa5PBS7zuvUn/ptfi7O3Hv200kLKGrrkWh0RKNRNDVyt/NymVnoK2uw9fWgr+3O+G9/ZOPAHDt3o5p2izCrtF9TlEpt9+PqDIihTyj6nu0sDSckbN+aC7QVlajr2tAUCqRRrnyTgdz7Uk42t9K+eCPeAfwNct7mo5/pwiLx1ZbWVBUdVxOKjc+++6s4gCqqgYkl4NIwIc0UPiEOpP9Y4GxtP0/CQU5zDdWvc/5ly1n8vQGtnycexgNICrJzCpBpUbXMBl1eTXB7vZ42KR4UEIMYN/uw78f57Vvib/22DeTWV1kbJVHckOU3rd+T/W5v0RdnLwPCLIQuGnKyZimnEzYbcXfuYOw2xovgRUJ+RCVagSlFlGtR2mqQGWuQWWpQVSNTQ7ecASs+xMc5kgma0xIenhV+Zz67d2b4DBTMWTDnj4krwPJCy0P/2XE9d3svesOBIUy/r3s+3At0XDiOJof/HPG9yCzhm3vrxnV+AFC/tweohrjuIz5foVCY6zHXHvSmPbZ9swjgBxVarj02pwdViaodBWYKo/NTxYwy71jJc2KG87KqbuB7veztglbO9FOkL/7ro8Kl+4syP4sEBWaMbX9PwkFOczbbrwPpVLBX566hSf+tpotG3Zj7ZE30tMJpcewd5dc/ihk68J4wplEQ6GEFAWnwxWnDwc+E1J3mX5kn05ViEjQS/fLt1G14mbUpZnp6kpjOcYpJx2egaVBur3MGPw9+anXBHr2YJp2SsY2uQiux5wlkOQss6FsyckAqEtK6X0nkUZ/5gVLePOVjzL+JkLe3FjB+pIZuHs/HtXYckFMNKFq1tfGdHUJ8gpTodUhKBTo68cjKBQFixcAlE28CG//joySdPmgtFEmcOUiCRcOOvFYN2Vt59u7GQBNfeHl0mI4lPaPpe3poCqaQWhgJ6oieSIRGtiBqmgWIIeEI0EHgqgBUUXIuRVV0XRCA7tG9DFz2HWRpP7kNrMAidDALlRFMwAhfk1oYHRi+AU5zFAozL7dbZx0xjF8/caLR3VtjCWrNJcgiAqCjsQHxifrd3HqOYsBmDStftQr2P8WSD4nXatuoeyE6zA0Lv60h5MRwSyh1tGQfRKuS0H8GYlszrpQ2NalL29n63Vw3z9/zJo3NvLog6uB5L2X4XmFmWCqXER/87/GlPyjUBdRM+fbgLxyGWuYpsxAU1YB0Sjtzz8xJs4SQKE2UT37ejo3/4GINDYMXFPVsZjrluXc3tH2Rk4Fls0nng8KFZpxk+j9xx2FDDGOT9v+XG1Ph6jkQ2loJCr5EFVmlMZJRCP+wXMeBFGNFLCi0CYT+GIQRPXQdVEpqT9g8FwUpXHiYKqUmHCv0eCI0s8RHMERHMERHEEOKGiF+eNff4Urvnp2/H00GsXvG91MR/J5UZjMqAKJZIAH73qOk8+Q822u+sa53Pjl0TEz/5sQCfnofesPGA6sB6Dk2KtSsk8LRTQcwHPgw7yvDw30EAm4ETXGlOdHk3+Z0K+jk0jQg6hOz378NBR+YigyG/jaZbczfmIN1bXybLmjLVFfOejtIuSzotKln00DCKKKimlX07nt7jHJWdZZJlM18+so1EXZG+cJb1sLupo6BIUCy7wFDOzOvybkSGiLGqk96ia6tsv70mF/+jJ42VBUvZTyqV/MqW04IO85O9vTRxaGw7PlPcIOG6qq1HyDfDHc/kJsh9Hbn6vtafvwHCDG/1CZphN2j6wkJJ+LBGWxkZHhWJDJconXjeyPDOdGv5VWkMM8+yKZ5fivJ97mgd8/zcHmzlGXTFGVlBG0dqKtGZ9wfMvHTdz8LbmMyy/v+jY/vv0r3PXrR0bNxv1vgqdZ3oD3HtyAcfKJFM04HXXp+IL6jIYD+Lt34znwIZ7mdUSChbEcA7ZmdLXJKQsxmbs8R0mgdy+6uvS5g4c6JJsJjZPrGN9Yw1/vfiFjO1f3B5RMODdrf/rSWVTN/Bq9ux8GIBLOXAYtFVS6ciz1p1NUvRQhh8T8QlBz9kqc2zcT9rgxTRpdcexcoDE1UL/wFgDsra/gbH9nVCFKpbaUsokrMVYsyN54ELa9TwMQjeS2160wlxJ22HJOaRkNYvbHbAcOi/252g7w7cGaxTffcjXvv7eNlefcPFhJSXZaYe8Bkh1YDgUkkq7L3l/qc7lByFT+SRCEjL2ubXqYsopijqm/BLdr9D9aAIXeSDQSQVVcFi8JBXD88qOpqJG1LJefeSwnn3EMXo+f7Z/spd/mzCpr9f0v/zav8fynQWWuRlc7G03FFFTmGpTGMkS1TBcXFGqiUohI2E805CPs7iPk7CTk7Iw7mEDPnpy0Sy+8aBn/en5NXjXmPis4VDacetYizBYjzz3+dsa8MYXKRMNxv46zNLMhto/pbH8HV8/6rCsMpbYUvWUq+tJZGMvnZ1RwiUgBbHufoGLa1Rn7dHauxdr0SMY2E67+Bp2vPEf50mXoaurYd/8fU5KqqmZdJ48rA3z2JnTFU8hUqzMiBfD2bcVr303Q3U7IbyMS9sX320SFBpW2FI1pPIayORhK5+Sk5hODq+cjenb+Nef2AOaTL8T5znNYTrkYx9vPpBQvyGa/zy5HYDLZH3OU6ewfbjtw2Ox/890/AbBwkaww1FB5IQ57+oLbnzai0WjKD7igFeZf7nySn955HcccP5u3X1mfVx+SV/7QhjtLgP975hdJbfUGLccsnZ1Tv4fbYdZPquP/PX0H5uIiHH1OLjn6quwXDYOoNTDu+7lrkrb9/mIi/sR8PF25HM6bdOHF7PrHg6iMJoIuO4GuDeDZQ8Roord53zA2soC6qIiAw47GbME3IqE/BsPs5VhOvBJRa8TfvAnbqt8RDck/zKPmyyuGG75/OZMmj+O9tZvZvm0fN/3wKtRqJY898ipLjpdzRRsn1tHa2k1RkYGm3Qepb6iirq6Svz3wAl3dfdz0AzkcJAgCf3vwX1itDq67/iLMRQY+/HA7697bzHdvuAyQ047uu/tpOjqtCW0qK0t44rHXcDrl79UPfnwVd/7m4QR7zGYjP7/1a/Fito/+czWCICTY0NR0kJt+8MX4WICk8bz95kcJdgJs3ZqsetLT1U/9+KqsSdZSyIW95WVKJ16YsV0MSrUsOl/aeD6ljecjBQcIeruJhL1EI2FEpR6FyhgPt+ZaCDgajdC94368fdspGX82Sm1h4f32F54g5LQTdPQTsPWOmoE8HI621/E591EyPn3ag6jQYKxYiLFiYd73SYegpxPrnswThFQYC6UfR5ucjpLJ/thk67Nm/7+eexeAWbMbefP1DZ9pZ5kJBTnMJ/72CgqlgjsfuIm3XlnPnh0t9A1WDQj6gxnTnV55LnOV81VPrylkaIcdrfvaufioKzll5cl89X+u/VTGoNTKuZMDB/YzaeXF6Kuq2f/Cc0w462w6170LkSg1S47H3y/vvxhqa3Hs3UPDaWegr6pm2313E/ImOmFBraN0xbcQlLJIhX7aEoyt23B9vAqATzbJqSA7tjfz+zsfIRyW+NZ3LqGz00rz/nZ++JOrsQ/WIXzwgRdYdOwsjAYddeMq+WDdVj7ZtJs/3HUTnR1W/u/+5wFoa+3mz/f+iF/8/H6mTKnn2qt+ER/P/X95FoAlS+dx9nkn8PcHX0xoM//o6Vx6+ems/1DeJ0sVwi8uKcJsNvKzm+8FoGuwss5wG372/9k77/AoqraN/7ZvdrOb3kgBQu8dEQUB0VcFxYYgiNgVexfLa0Ffe6/YEcUGNlCKSFEBkV4CCS2992R7m/n+mGSTTXaTTUHRj/u6uMLMnDllZvY85zzlfh67nvfe/c7bF6BZf5qOE+CKyx9p1l5JUQWlJcHFWVbl/YwuaiAh4W0PP1CojYR00BYpigKl6R9hrah7ftWHMMZ3zPvaVSOFmpVuWEPE8FM6VJdCbaQyazlqXexxEQgtwe2opmjfG0EF6ofoNJwzZTSbf5Oeo0Jhw71nJSrAE6ImLCyUkjZm16hf+PwTxt8Ub7yyzOfvPxUdEpg7Cpah1UoT6dRLz4BLz2jljga0JjDvv6HjaYD+SRAFAWfxUeQhRhQ6IzJV27MaOGolFZ29SpqgarIyiR40GI/dgaWggJjhIxA9HqKHSLY+c14uVRnpGFO6UpOVidvW3D6pNER5haX3XHhzYvPGqn2DUU9uThF2u5Pnn/2EOXOl1bDL6cJqtXvp3Ww2Bw6HC7VaiV6vxWSShLXb7UGtlj7NgvwG55jLZ59DXLy02zmckY2yjraucZldO9O59vppJCZK4RGvvtKcjiw7q5DHH32Xu++VdrRrVv3BL2v/9BlDfX8a96VpW03HGQjnXXgaVRUmFEqFN0tPQIgCxWnvkDjsXkBK5fRXoN4eVZz2rk9GFFtVxwRm4jTfcLOIISOp2tU+bRTUk9SLFB/8kDjBgyF+TLvragtc9nIK97yCK0jHmukzJ6DTabjymrMBSOkax55dR+meGk9uTikWs42fV+2gvDx4u30DQf+JP/5/KzokMA+nZbVe6G/GkFMHcc39c+g1WKLaEzweco/m89CVj1NdXo1SqeTaB+dy1iWT0Bt17P1DWhG+/tDbFOZIHKjBlOkoRKeNoo8aiIplChVynRGlMYb4ucEtHpw10o+vZLs0IclkcimNT50gsK5aiSgKXiePeptOzs+rpbJ+vC7dpgpEt9NHaLrKcpqV270rg6efvZVvv1nPkk9X8vB/ryUrq5BdO5p7ttXj6mslB5fvv9vIkcO5PL7gRqmfFjvfLlvfrLzL5aZHDyk7iF6vxRNAtfXn1jROGSMFQFdWNJ+QBgxI5cJLJqJWS2T19fSsjcew6OMVPL7gxoB9AfyOc9/e5irZ7VsOBics6+BxWcjfJXmFx/W7Cn0nEqH7g9NaRPGB96X/m30THdiqOxb/bCvMx1nRoOrXxjRfbLUFCnWd0BAFStI/wmHJJyr14uPquGStPEBJ+kd4nKag7/G4PYSF68nNlhZYB9OykclkiKKIKIqERxpwutoWj+odO5zw4/+3okNOPyc6Ert14aON7/DFm0tZ+cUaADwuDwNG9eO3nzYDcN2DVzH27FN4+rYXqSqrYsY8yZtrzFmjuGbCPNwud1Bl6lGvkm2rDTMQZOoQUu5trsbwZ8M8XtAPnETExLnI1DosB3+lcvXbfkMaNBoVjkZsNiqVEleASeHOe2az8sffyTxWgLtOkNTvPOVyWUDHm3oh52yB5H/2nHO96q5f1vrfzajVKq8N091IkDUeg0wma7Ev9WhpnJ2B8KQziUydhlzR8VyKjSEKLqrz1lGZ8yOiJzCbVtcx/wsY7tKq00+TlH0hiSnYCvxTXQbj9GMq/oOS9I99zmkMKcT0mgmANqxni/e3BR6Xicqs5dQU/EZ7vCobZ9JomlXDX5aN1sZfT4MXaPzHY+xAu8Y/+T+j+GaF/7ynhYXl9Os2q9U6lq9+jjMmDSO1y3SGDu/Fcy/fTJcuUfz+q6QBuePmVyguqmTaxeN4/H/X0iUxml07DnPXLa+Rkd58Ud8WBHL6OUlccBIncRIncRInEQQ6pJI90TH9pos4sCOdRS/6roDrd5dKlZKLr5vGU/Oe5WiaFEbx7lMfAjBx2ngmThvPhh9+a7XM2gAqu38LLGnrsaS1PkZHE67UlnZdx47kYTbbfHZ39doOjyfwaralnSVIoSHxCdEs+XRVi+UC1dN4DKIottiXehzP3SVAdf46aou3ENblDMKSJgXt7RoIbnslppKt1BT8itvRehJlW/WhVgkVAqKJJiLQ7jJY+Mug4TDlkr9L8orXRQ0kPHEiusiBDbr2NsBlK6WmUPKvqC38rUOZOFpKQ9WetFSBsofUj79+7ECHx9/RsZeWVPHr+t1ERhmJig4jOkb6Zhv7AwSLs88Zzatv3+H1lzlniuQ49v6i+Tz71Kd8vORhFApp7zf29IF8/cOTjBhwzXH5XXaawFQoFZw2cRjDx0hxNjFxkYiiSHlpFXu2ZbB5w25czuYD0GrV2I8TuXrXXikcaMGGFp8ch0arJjM923uu3s6UfTiH7n26kh5EmRMZXRKjufn2i3h6waeE6kMwma1E1mWCKSwopyWV/PHEiuUtO321F4Hsjf90CG4bVbmrqcpbgyY0mZCwXmjDJRWcShuNXKVHodQjV2gRRTeCx4ngtuK2V+CyS17ADlMOtppjOM0FtEXFVpqx2EuS8HejNbW0tSINa0UaClUousj+aMN6odYnoAqJRq7Q1dWhRhQ9CB47bkc1LmsxdlMOtsqDOJrYcE8kBDt2IOD4G48dOG7j37fnKBec84D3+I137wbgyqvPaXNdL7x6Cy8++zlLFv3MtTdO5d4HJXXu+IlD6d4jgU8/Xs3zTy/h9PGDeffj++naLZ7Txg9m47r2E8MHQqcIzPFnjeTRl+bRJTkwcXNJUQXPzH+Pn5f7poN56aP76dqjCzdd9gT5OQ1pi0afPsgbEpC2u+Vs5oEgl8taFAjea34WYnK5POgyJzL0ei0H0rLp0TORudecy8EDWezdLSVSLsj3H3d5Ep2Lmxa/Tnzv7jwx9gJOmS4lHZhw/SyUShV7V63npxcXolApueCh2xkw6XTcDgc7fpDiOte+8bHvNyyKyGWV9DlVR+/TJQeohN6phEZFIIoClsoaCtKPsOuHNaRvCpz66eGNy9CFGXl28kwcNhtnXCPZAAdOHkd4Qiwum4O8Axls/eIHDm3adpyeTNshk7eeSUUml+FxmTGVbMNU0tD3xzZISb1/eO4d9qzeeLy6CMCUO68lvmc3Prz1v51WZ+OxyzVaZHIFouBBrg1BdLlQhkd6nX8UegOmw77j/6eisLCcF56WvN2fefJTrp8nOQuGhYcSEqLl3jvexOVy89Xn67jtrksZNKQHg4f0ODEF5rSZk3j67Tu9DhumGskRpay0ChkyYuIjCDXoiEuI4tVPHmTBPe/w5Ucrvff3G5RKQlIMlU3cqz9Z8TQZdV64F427vV19yzmSR9+hgePZivNKsFls9OifSnGuJKwVSumjTOmZzJqvfgmqzImMyspaykqqGHvaQGw2OxazjZ3bT2Z++auh0mg4deaFTLlvns/5MTOnYSqvJDa1K0POk7JEaPQhnHG1JMBqisr4c+kKb3l1iJZ7f1yM1uCfjzcsPoaw+Bj6TxzLpk+Xserl91rsV9dhA5h8y1XEdEv2Oa9Uq+k9dhS9x45i4wefs/atRUGNU67SNuQzlSmQq3WILrvkgS2ToVCH4rHXotAacFs7nkjZH+777gNevPgGBE9wXsn/RERNmobodmEvyCZs9BkUffkuum69cddKcfB/l+boeKDxfOV2ezh4IBuAU08byB9b0nxUr9nZxQwa0oOY2I6ZLQKhQwIzuVs8C167DZlMxtoVW3j7+S855CfUpN/gVG6+/3LOnDKGh5+7gT9/30vWkQIAIqKM2G2O48IRu+z973n/lzeZdfsM1ny1FgBBEOg/vC97tuzHYrLw1dvfcN38uZTkl1JZWsmMmyUPWKfDyYblv+Fxe1otcyKjoryWX37ewbq1O/9VP6J/Is669Wo+u+txADK37+H8+bcwbOpZjL96BoLbw8Ir76DkWDaXLriPAWeeDsCQcyf6CEynzU7auk0YY6NI+1n69rJ3p1FdWIJKqyFlcH+m3D+P6K5JnHbFJez8fg2lmYE9Bi998n7MFVWN+rUbl81BbI9unHPndfQaO5IJ180iLy2DjF9bJ97XJ49GcEqLZoUuCtFtRxQEPPZqVIZ4HJVZGFLHo9THULHrU0BKHtBZCIuNJrZ7cusF/+FQ6PS4TTVok7ojOhyoIqLRdOmG5chPAIQOGPE397DzUFLkG/tZU90QHVCQ56slq0/+UW/v7Gx0SGBedetFqNRKfl6+hTvnBs7xlr4vk9vnPM0ri+Zz9gVjuXLeNJ64W2JZUdQFn/tzs+4oco/k8cjcJ7jqvjlceZdEqeZ2uclMz2b/Nim56JI3vkKtVfPckgXoDDrSth0EYP7sR3HVOYYEU+a+l+9kzOTRhIbpUSqVrDi0DEtdIP4zt73I3j/2d+rY2orWhGXSbYtRGIKjQCv+9H4ceQc61B/D8POIPOcWqW9uJ7kvXExjaiiZQok2dQT6fuNQx3ZHERqJTKvzhtJ4TBU48g9iTd+EPbfznq0iNBJdn1MJ6TEKZWQXFPpwbwyqYK3BXVuOPWcv1kNbcRa1noezMdI3biF9Y4NJ4tcPv2TY1LPQ6HVs/OBz8vZL9vatXy/3CszY1OY28u8XvOL3fXrMbg5v2U7tfRXc9vVCZDIZPUYPa1FgKlRKFt3yEOU5vrar4iOZfHrno9z6xTvE9ujKpBuuCEpgOioyCekiUSGKLjtydSiC04w2th+u2iIcFcdQhyXirM7tkFNJYyg1am5b/CoAsamSsHx250/e6/OHn+cNIQKITIrn1sWvktS/FzUlZax8/WP2rvkVgJRBfTnnFom1KWlAbxRKJYWHj/HdM29RmCE5/T224Su+f+YtAMZdcbHfevyh1ynDuOq1x1nywDMcDOJZtoTibz6S/iOTeX83xcsa+F0rf13p77Z2IVCM9l8Fc5PNlEdo0Bw03Wh5LWjtcHgKBh0SmGMnSAHV7770VatlRVFk4YtfcfYFYxkzfoj3fHlpFQlJMQwc3pt9xyFJ9PaNu9i+0b8uW6FWERoVyQ9fbWTNqh0UZxxFa5CyCbhsdgwx0ZjKyhE8Ah8++wkftsDm8sLdr3Z63/+/QKZUowyLxV0tqbzV8T2JvuBeVNHNdwoKXZj3rzouFcOIqTjyDlD2/fN4TOXt7oNcoyNs7AwMo6chU6j8llEYolEYotEk9iVs7Axsx3ZQ9cv7uCqCc5QoPuKrfanILUAURWQymVdYAtSWNIzDn+q1tcVP8ZFMTBWVGKIiCY1qWTWVvXN/M2FZD4/LzZ9LV3D+/FtJ7N8bY0wUtWUtM70oQiKwFUlxcs7qvIYJvdHEbsr8zee4o3A7nLwy42YAug7ux22fvcb8EVMCqmQnzJ3Ol488T/bedE656BxmPnUvx7btwVxVg7XGxO5VUsaPrx9/GbfTxdS7r+eyx+/m1Zm3eOu45L8SyUigesB3eF0H92PuK4/y9aMvdVhY+iDQM+xEAaePH4mldA+IAgq1AY/ThEJtQHDbkSu1uO2te1p3BC3FQQvt5OVtLzokMOOTogE4kh6cq/jRDKlcXGK099zOrQeZeukZvL74QT5//yfysotw1nnTGoyS8DpzStvpn9b91PpH2WfC6bidTlw2SW00dNq5OK2SekgXGY7DbCFt1S+4bP/+lGLOkmOo3E7kOiNyTeenIGoNqugUlOEJAMTOfAKZPPhPU5M8gIRrXqXoozvwmNpO3aU0xhA780m/ArolhPQYiSapP+XfPYMts3UHA0tltc+xIAi47A7UIVpMZQ32PI+rIbRFJpchl8vbPDGYK6oxREUiV7TsJFN0OLPF63n7M7z/j++d2qrAtBU32e3XT+hNJ/a/0TywY/laDv4qEVps/GQp59x2FfG9unN02x7Kcwsozy3wKb912U/M++hFL1NPfR1AwHoA3C4nCb1TAbj2zSf57pm32PvziW3C8Qe5QoMhYTRKTTjKkGjctnKUIdG4LCUIbiumQmmubUtKsX8qTnw3z5M4iZM4iZM4iRMAHdphul0eNBpQyOUEEyKqqA/VaLRafv+VZUyeeipxCVHc9agvnVxiihSm8uZnD7e5b/0izm+1TEV2Lr3GjyVt5Vq6jR6Ox+0mJEzia1SolGiNoQju4xuUfqKg9OsnGg7kChQhUqymXGck9rLHUYYFDhnqDOj6noaul6RJqN9dCk4b9sydOEuyEGwmZOoQ1HHSil3XewwyVUPeSIU+gugL7qVkyYNBt6kIlfKtxs99EYUh2ueaoyADR14ablOlV72l0EegSe6PNmUg9XFGco2OmOmPUfLpfdJ9hYHtmi5H4Hhjt6sFQgY/9pgepwyn77jRUv979yAsLhqtIRSVRo1CrUKhDO6nbattmR+08a5YF96xTCgnCoqPNqjGRUHEZXegDZViNEMjw5l8vRTn13PMMLR6HTK5DIVSiUwuR6xT8zauw189IHk0X/fWUwDsXfs7O1ec2B71gdTkougBUcRlr8RhKkCuCsFhKkBjSESu0kvX/5+gQwKzILeE3v27MWRUH7Ztat3xYsioPgDkZRd7zx0+mM3lZ93LTffOYMSp/YmICvOyNhxvlBw+RunRTERBZO/yVYiCiEwuTU79z5rIwbUbWk1U/a+E4MFjkewSHksVovv4EEs0Rujgs3yOzbtXU7XhYwS7/7x5Cn040Rc9WCe8JGi7DkaT2BdHQYbfe3whI/qCe6S6GglLV0U+5ctfatGhRx2XSvSFD6CKkuIgZQol0Rc/BEDRe/MQnAG8PjtBDRkWH8OsFx4laWAf7zm300VVQRFlWbnYzVbcDge9xo5Eo/fPDNMYcmUrcY2NhPW/xcvaaQusOrzqlcewmSXHsvdvfJCa0nK6De3PrYt9fRRaqqMe3YcOZOs3kvPNqdOnsHXpTxRkHO1Az48vEue+SeHi2xEFXwFoKmgUO9/IJi1XqDEVb/tb1et/NTokMH9fu5Pe/btx56NXcvX5D+NoYQWt1aq56zHJ+2zDKt9g2oy0LO686lnvsVqjYm/xtx2OwwwG9QKx6d8DawIzxoR3TQFg2hsvoTWGYauuZvGFlwUs/3dBJlMAYusebjJ53Ud/Ynz4tX9+R9W6ljO6eyzVlC1bQJcbFnp3igD6/mcEJTBDh56NtptvFhB3dTHFi+9FsLW863KWZFLy2Xy6XP82cl1dcmajRB0XOnwKtVuPX86/y5//L0kD+2CtqWXFM28CcHDDFtxO39/eXd9/FJTA1IeHtXi9sdOQtbrWFuCIqAAAIABJREFU59rwWZeRtekPqnLzvOc0BgPhyVJKspKDwSxcOhf1jj5yhbzNcZhKjZquQ/vz3o2SlqKmVHK+iuma1K6+ZO7cx4oX3wXAbrZw1auP8erMW7FUB5/S66+CIjQKVWQQ42xkkzYVtT9N2z8VHRKYi99ZzuXXTWHoqL58veFlPnztG7ZvlqiZykulHUpsfCSjThvEdXdeQmrvZGqqTCx+54cW63U6XFRV1LZY5u9EdY7kvPTJBdPp/Z+zGDPv+r+5R76QyVXI5RqQKdCGdsdacwCFQo/HbUau1CN4rADI5RoEwYHO2B+7JRPBbQVkiOLfo4Z2VUrOFtUbFwVVXrBbMO1aSfj4K7znNEn9grhThnH0Rc3OVq56q1VhWQ+PpYqaP5YScea1PueNo6dRu/UbjsfiIzKpC8mD+gKw9s2P2bdmo99yMrmM0KiIoOrs0q/lDBfJgxqeZ7EfB6H+U89FqdWS9sOPVOfmMvSyi6nKk7xuSw5moA0zMvLK2ah0IVRmZrN36bdB9au9qMgvwuN2M/Q/E9i/bhNag56akuC8p90OJ+aKKnqOlrz4M3fuo0vvVCZdN7PD/frl3SUk9evJnBcf5r0b5neKd6dMqSZywnWEdB+BQhuKTKVFcEq/bfOB9VRueB+ZXEH46XMI7T8RuVqHPf8AFesX4q4u9taRMPNZVJGSw1vXOxoWe9mvXiL9528MKTnR0CGBWVZSyX3XvcCrnzxIr35deXbh3S2Wt1rs3D7n6aCEYdNg1ZMIHipNDIao0VTkfw+IhEaOwGktIDRyBEp1BLXlkorFEDUap60QmVxNiKE3gseGzXTkb9tomnb+CIDoCV5g23P2+Rwrw+JavUebMrCZR6yrIh9bVtuotKzpvzcTmIrQSNSx3XCWdn6uWI0+pKHtmsCCfeh5k9GGBufpnDSwL1369qTQj6pQoVJyyvSpgOQtaypvzsyTvWUrxQczmHDP7ax75kUO/7KB1PGnea8nDBpAcdpBXHYbav3x97621pj45qnXOff2q7nkv7dTnlvAS5feFPT9Xz7yIhc9JIWPTJg7neKj2Xz96Mvc+P5zHeqXKIp88fDz3PH5m0y5+3rvzrMjMA6/AE1cTwoW3QKCm9gLH/EKwsoNUn7T8LGz0XUfScm3T+CxVhM28iLiLn6cwk9ulfrldlL42d1oEvqQcPnz5Lx2aTOVbFsxcnRf/vvEVRiMeoxhegwGHVHRDfbvhIQoMguXYjJZMdVaqamx8NvGPTz3VAtp4k4QdJgab8Pqbcw+934efOZ6ho0OvLrftG4Xzz70AZmH8wKWaYzSogpiExoC6a9e+T2/Pv8yw2bPJKpXD6qyc9j4zIuUHfK1NQ2dNYNB0y9CYzRSfugIm197y6eMXKnklBuvo885Z6EO1VO4ey+/vfQatQWF3naAoNpqDUNnzQBosT/HA9rQ7giCC5U2BpU2Dre9DIc1D5U2Fqe9CG1odwAEwYUoCigUWmymI4QY+yDWHDyufWsJ1owtrRdqAk+t7+5Brm19UtZ2G9LsnD2IsJCmcNeWIdhMyEMMPuc1yf2Pi8Asz87HabOjDtEybu50Cg5K31FVgTRJhsXHMOayCzjtiktwWGw+AjYQRFFkzutPsvKlhQAc2bwDp9VGTI+unHvn9cR0l8wPGz9Y4vd+p82Gx+VCrvIfu5q/cw9nP/YgxQfS2bfs+zaPuT3Y9u1qtn27utn5JybO8Fv+kbEN2oZDW3bw7NSrm5WZP3JKm+r56dUPm123m608d8E1gTveRmjie2HP34/oksLe7Dl7Cekx2ntdplBiHH4+ZT+9gLNU0g5U/bYIfZ9x6PuMA8B8cEPA+uud7xTqMDzOWhRKHchkhIT3xly+B33UEGzVh/A4fTdA8fGRTDgzcF5PmUxGVHQYUdEN5gCLufPYnppi8OBe3P/gVbzw7CfExUfx85rAHMutoVPI19N2HWH2f+4nJTWBoaMklVFUTDiiKFJWXMmuP9MpaiPR97yZC5qxNYy9bR5rH3sSU1Exo669iv/873E+nzHHa6voN/U8+k45h1UP/BdzSQn9L5jK1Fee54vL52KvkewGo6+7mq5jT+HHe+Zjq6xk6KyZTH35Ob684mqERpyErbXVGur7ArTYn+OB2rIt1G8Tq4t+9p43V+7El0W+fispI8TQE3vt8RXkLUGw1raLeKAZrZpcIf1rYZXsT23rKm9f2imPtaaZwFSEBseY1Fa4HA5+eXsR591zE0kD+nDvj1IGEbvJjEKtQqWRvIbXLfwUlUbN+Kv9T+yNsX7hYkZceC4znw3sib7xg8/J+M2/varP2ZMZcP4Ujm38nbCkRPqffx5Rqd0AqDiWRemhw4SEh6OPjiJh8EBy/9zexlGfRCC4KgvQJg1AplAhCh40SQNwljUs1JTGWGRKNc6ybO85UfDgqshFFZXSav366GF197hQaiMQ3Q4sFfsRRRFD3CnI5f7p535cvoUw9dkdGxz4ZDtpjFmXPB7wnuvnPsv1c5/1OTfrinNZvOhHwsJDGTGyHxvWb2936q9OzYeZm1lEbmZRp9Ql0eT56gYzflxFSZq0A/rjrYX0Pe97EkcMI2/bDgCGXjGTHR8uovywlN1k16efM3TWDLqOHcORX9YBMOiyi1n76JPeMn+8tZCekyfS88yJHF69Nui2WkN9XwC//Tm0ak07nkqwaEmn6u+aKKli/0a4qgr/sraUEQnNzkWeeyuR597aKfU3FaCdic2ffUvR4UzGzZ1OXA9JUxAaFY691kzmtj1s+fw7jm7dRf+JY4Oqz+108eaMm7zZSgaceTph8bG47A7yDxxiy5JvObzZv5Db9fnXAMgVCu9CcvObC33KjLvjFn584BHstSYmP3Tfv0JgzrvjIjaslTQSGQcD0w4eb9RsW4o2ZTDJNy5CcJhxFB+lerMfTUDTsCRZcFEILqukudBHD8HjrJVSyKn0qPVdcNvLA+bnPNHgdLpJ7ZGIyWSle/fEDuXJ/EclkK4paGDgcFqsWMrLMSZ2Qa6ShhGWmMjkxx9h8uOP+NxniI/DGB8PgFKjoeJYg/OC4PFQmZVNZGr3oNoKBnKV0tsXwG9/TsIX9c4KfwXkWv+ZPjoLjeNDARZeGdjL+4mxFzQ7V1VYwsPDAq/QM7ftIbOOTSYQDm7Y0mId9VCqVdjNFta8LqkQ6/+2BS1pXTJW/cywmdMR3G72Lv2uzXUHwgWXjiMpOYbEpBg++2g1JcWSk+Et91yCTCZjyUdrGDAk1adMr37SrmrPjsPkZpdw6z2XkptT4lMm/UBzAWg06rj/0SsQBJGln0ve85fNORMAnU7Dim82kX4gJ2DbQMC6OwKlMRZlaBT5H92EYG9u03bXlCC47KhjuuOukWgnZXIFqsgkzAfW+Rau18jI5ID0f4dZMp85LPk+9IaVWXVOm+2kN1RotCh0OjxWKyqjEVdtDUp9KG6bFeqcoWRyBQqdDrfZTOyY06jctxtHVfuy27z4/CdcedVUunZN4Kkn329XHfU4yfRzEidxEidxEicRBP5RO0y5okl361Y49UlTZTL46Z75FOzyXX2LHg+GLg1qOFmTbNAyP4mgA7UVDGQyubcvgN/+dCYUhmiMo6dR/buUZBXBgzI8Hrk2VHI+ETxSLsIQIx5LtTd2sD28q8cLouv4kyPUQ675Z6iS/umQK7SUH8mk/GgWCmUoHrcVhcqI4LGjUOpxO+tZhNq+S0lMjGb71nQ+3P0jT798I0WF0re8+P1VFOSV8dzrN3P0UL5PmaOHpHCXwwcle3XPPkl43B6fMvfc/EaztsIjDRjCdDz96GJKiio5/YzBbPh5JwDbt6bzzCs3UZBfHrBtIGDdHYHgdiBTaUi5WfIuFVx27Nm7AShf/SqCy07t9m+JOH0O7tpSPJYqwkZejOhxYTm0yacuV00xouBB3+d0rEf+QK7V466fHzqZD1iflEzSuedjysqk9ughYk8dh8duRfR4cFRKu8jwvv1x1taC4EGu1barnXqMGz+cN1+XEoRMPX8cuTnFrdwRGB0SmOdcdDrTZk7i8/d/4vdfdrZa/vFXbiGlewKvPfUpe9uRmSSsLiAaQB2qRx8dRU1BIZ66oO2a/AKievUgd2vzLOOmQsm26rLZiOrVg9oi6ViuUBDRNYVDK3296gK1FQw8Tqe3L4Df/nQm5GotrtJsdL0lajmJpUcS8LreY/BYqlBFdMFZfBT9oDNRhksq4apf3kdw/HWq0BMFosuBTOX7I6z989ugs460BnelL3m3rv84rOmbA8azaVOHoQgxYjkQODXUPxGhkUPxuK1odImoNFFUl2wkLPZ0HNYCHJY83M6OZbmw25w4HS5UaiU6vfQ+zSYbbrcHlVrZrIxQN8ErlAqUSgUqlaJZGX/IzS7huSc+45a7LmHdGsmHoayk2nuvTC5Hp9cGbBsIWHd7IVeHkHDZ01T88jbWzB1SJpEQIzEXSKQLhmFTqNn2DdV/LkWmVBN38ePI1SHYC9Mp+ebxhiTfdRDsZip+eYfw0+YQNXkerqoiCj+9o1P7XI+IgYPxOOx47FZqDqVj7NkblcGIy1RL5GCJTMSSn4ujshJtTCwafcdMKOPPGM5PP/4OwPAR/Viz+o+/x+ln3OSRnHH2KKxme1AC025zMOaMIRw7lNsugdlv6rnk/bmdmvwCRl17FeayMgp27vZe37HoU06/41aqMrMp2peGxmggadQIjqxei8suuV7vXvIlp9x4LabiEqwVFQydPROP08nRXza0qa3WUN8XoMX+dAY8tlo8lmoUoVKwujZlEOa9P0tMNoIHbcogXBX5OAoPo4pKxlXnNReQwu1fDo/NhLKJwHQUZGDN2NzpbakTemE89RJUkYnYc/fjrpCEqXHMxchDDNRu+6FR2Z6oopOxHf4T42kSc5RMocSybz3OkpazipyIsJtz0IcPwO2swmEtIMTQE0FwIngc2M3ZHa5/1lWSjXblD39w7LD0XB947AqsFjsrvt1Mz16JPmXKSiUhd+cDl3E4I8+bS7FxGX/o278rUy4ci0qtDJhn8YtFawO23VLd7YU6ricolD47RbepHHed85xcW+d4JgpUbfqUqk2ftlqnOW0t5rS1rZbrKHKWf+uzO8376Qdvzs16bWFjdrKO5uO02RxcceUUKsqrSe2R9Pc5/Qwa3guQYjGDwZ+/7+fKedMYOXZg64X9YP+y7xl7281E9+xBZXY2Pz/8uA+R++HVa1FqtZx62zyMCfE4ak0U7dvP4VUNoRW7PlmCUqNh6svPodbrKNq7nx/vfsAnpVJrbU186H4Aup42Bk1oKHKlkuvW/ojDbGHdgmco3L3H2xegxf50BgRrLbbMRguWOvWxee/PzXIRmveva/Ca+3/EAdkYntpyL5VdPYIhPGgPnEVHcJVmU7NlqU+oi2nHj2hSBqDrcyqOggxUcd1QxXWjev1iDKdM86rL3VVFhI2bQdmywAnam0KmUAJip6v+2wqlOhxrzUEc1kIawpk675v74K3l5GQV43Y3jPOB299GLpfh8Qj0vOMiv2VuvuoF3G4BURSZF6BMY2QczOHY0QJEQcTt9rDxF9+Y3TtveLXFtoGAdbcX7uoi5Go9utRR2LJ3IVNqCEkdia4uDrPk+6faXKdCqcAToJ9KlRJRFPG4PSgUcgRBbD+3sF+Cd8Hnbz1CYgaAKKLURiC4bdjKDrQ5jdiCx9/jP+ecitGo545bn29fn+vQIYEZFSPxTAZLRlAfixkdGxxtV1PU5OXzzXXzWixz8PsVHPx+RcDroiDw58IP+HNhy1ylLbW14engHnp9P1rqz3FBU5vDCZSL8ESAI+9As1hMTXJ/+PN40bY1PG/9oEkAKEIjcFXkI5NLakGFPqJucSPZWOuTaYtuJzWbmidol2u0KEIkW6zgdKDQ6vDYrSi00jnjgKFUbt2I0hCO2yTtrFThUTjK2m6/UYVJXL2N6xecdgSnE+QyxACZVqw16Y2OOvebyzxWiMVibyaIRFHE4xFbLONyeVqtpylcztZ3JcG03Vlwm8opX/Uy4afPIWbq/YhuJ67KfMpWS8Lbntd6MoymmDp9Als37sFUa0HwCKg0EhlFdGwEVrONkacNZN1PW5l47mi2b0rDEKantKgCfahEkFFVWUtiShyFeaVeVTRAROq5mAqkHbbbUd284ZbGaSklJLofTlMBmrDu7cq5KQgCq1ZK2qNzzzvN+//2oEMC0xgmsapUlgcXhF9dKTFChEUcP7d+uVKqWxScSMTjHpSqcNQ6yaXcYT6Gxx0cX2gwqOfsdNrsiB4BURQIjYrEbrZgqLtWkVtAeJd4qgqK/jUZH/7JsGXvwXjqpT7nQlJHINcZEaydz2HsLDxKxORrsaZvAkGaeJWRXZCptd4VtT1zN+7qYsInzMG8azVhZ8wGwF1VjLPoCOCrkg3pkkzcWVIKO0dZMW6LBaVej9tiofy3NSAKdLlwFpqYeGr2SXY3weX0Csz/TfAdf0uIOGU8mrhEKn7/mZgzpTYtR9NxW03U7tuBSAupyY4T1vzYOvF3sGUMRj1dEmOorjIRGWWkrI4HOyo6nIryauLioygpriAqOpzaWgsGg46wMGmeiYgwsHfPEUINIURGhhERYeDgwSyyjhRRU2Umvo6tzGy2YTDoKCpsOzlHIFgOb8ZyuPPMCLHxkZxxzihsFgflpVUcqYsx7T+kBz8t+xVREJl62QRCQjTe82dfMJbqSmk+tdudhEWEsuS9H33qjep9KVG9LgbAWp5GbcFmLKV7EIXWFyEuaxmuvHIQRexVx9o0nlGjBgDQo2cSySlSWOG48cP+PoFpNlkJizAQEWWkuKD1D8FglASs3X78PCJDjP1QqiNw2YvxuM0oVeE4bYUoVJJnqNbYB2v1fkShc7KD9590OpFJXSg6dBRzRRW68DDcTieZ23aT0E9SWacMG0jhwcMnheUJAnv2HlyVBagiGxy7ZEo14afPovLnhS3c2T6Ydv4ksbF4XNR/ddaMLX45cx0Fkm2/YvkrUr/kSr8Ti7HfYASHva7vKpShBmQKBcpQA+qoOHTJ3bEXF2DNOYajTNqtRo46jco/f29z/11VFSCCod9gBKfUpiUzg7Chp1C9fVMrd5/4uO6GadTWmJHJZOzZfZjZcySGrq7dEtiwbgd2u5P+A86ma7cEsrOKqKyoITNTspkKgkjPXslcfd1UVvzwO4Ig4vEIDB3em0lnjsRcR/nWJTGGyooavvxiLWbTietoZwwLxelwMfK0gRQXSBrB1D7JdO+VRI9+KeRnF2MI02MI05HaJ5nsIwXeRBtRMeG4nG4ETxN7oyh6yRJ0MYPRxQzG47JgLvqT2vxNOGpbiU9t57x59KjkDf2fc8ey9GvJNhsZ2XJ2ntbQIYGZm1nEoBEGRo4dSPq+1p0Sho6WaPMKckvb3NbH510YVDlp9yi9II2+G25HBUp1BB5Xdd11M3K5Ck8AgRlsO/UwlVciiiJypYJuIwZzcN3v9D3jVMqycr08nBU5+UR0iaf4SOb/z/yaJxpEkdrNXxF1vm+yAMPI83GWZmPe05yHtDXUe93K5AoEh6V5k028EoMlmA+0Ci9a1eA4ET1uMuWb1hN9+iTKN60HUSD3izqTg0zu9c61ZAdeoWu1Es3Zqu3vcP+Nr7B9S5r3WtX2OiHbyBZuHDyKmr3NfRdCDTp+PfAR0LBAvvycB9i5tXWO4uK0zl+sBAO1Wkl4hIGCgjJ2bE+nT7+uABxIyyQ3p4Qp559Gbm4xB9IyCTXoKCmuJOuYJDAnTBpBv37dsFkdZB4tYMKkERTkl9G3bzcK8kuJjJQW6rm5xZQUV6LXawMKzPrxX3HDVG6861LG9bvq+A++Ed5/ZSlyuQxBEL1/Ad7432c+f+uv1R/XY9rMSSCKhEWEenedANm/3o8hUWKeMnYZi0ofh0KlJyxlEmEpk3Ca8qkt2IypcGszXtqOoKpK6sPzzy7C6ZR+fx+83zGzy0nigpM4iZM4iZM4iSDQoR3mH7/tZdCI3lw5bxrff74OU23zlXU9tCEa5t4i7d62/d6Qkkmm1CBXavE4TKhCY6Rcjho9zup8FCHS9tltLkeu1iG6pfg5jzVw/Ja9tnHSWhn1u81AMXBKnR6lTofLZPLSNQGojEaUITpUBgPmnCzUEVHYigtRh4XjrJF2q5qIKNI3NOjDZXIZoiB6d5Lr3l7kvSaXy0/uLk8gmPevR9dXSkMV0usU7/mo825DmzKQmi1f4Spv2ZlNrjOi7TqYkB6j0NfVVfrNU9izWqat6xQ0UlOV//6Lz1/fcoL//zdB43AJVwAnnsZt1u7zzwlrNlkZkSLx0iYmx7Jhf9up9v4qhIWH4nS6ycosZNnX6705KpcsljQMcrkcQRBI238MQRC8x42xeNFKRLHBY3TxopUIgsCCxz7w1gF0Sv7LvwL1u0qhhbkq0LUfvlzv97zbXknVMcmuWXXsR7ThPTAknoYhfhRylQ61IYnovjOI6jMda9leAGrzN2Mt24codtxp6tSxg5l9xXnI5dI3ft01C9pdV4cE5lcfreLqWy4iMSWWT358mifvXcjubenNyvUbnMojL9xEaq8kBEHkq49Wea+pjAkYe03CUZmNoyIThcYAiCAKaCIlfteQhEGILjsKXSSCw4w5a1PzLBV+Ue8lGvhjTZ46DbfFQk3GQS/7BEDt0UMo9aEgCogeAWPP3sSPm0BIXDwVu+ucKJxObKUNXof1AtGfYGzTD0auQK7RIdfoUIRG+i2iiumGx1SB4LAgOmwBVXdqvQ6XzRa8sJbJkKt1XjYcmVaPTOmblUAVmYjHUoXosCLYpUVSU5XjiQ+R8uUvAhA/5wVUsd28V/QDJ6IfOBF3dQnOkswGnk5RQKbWodCFoYpKQmE4PllJ/g7YbJKJYuKga1spGTw8TW1ZJxj++/yNrP5hM19/6WehQcNvtulff2WCPT4JsFcfw159jPL0z9HHDcfYZSy66AHIZHL0sVKGFH3sMDxOE6bCP6gt2IzT1H5SkUunT+aO2573fuMdQYcEZlF+Gc//9yMefu4G+g5KZcma56kskzxm83OKEYGEpBhi4xsm/TefWULmkYbBh8T2RXQ7ET0uVKExOCpzCEkYiNtSiSpMcsrwWCuRa0JxW8rx2KqRKTUQlMBsHXKlClWowYd9AqDmUDoh8QlEDRuBvayM0JSuWAsLMGUdw14qOVHEjjmNki1td6JojKgpEpuGJrEfcq0euUbXjIXGH+Ln+Ia2iG6n13YmOKwI1hrMq57j1OuvInPTH2Ru2uJXaBpPuZjQwZORaXTINXrkmhDAf3B20z77tO9x1wlvC4LDRunSJ04o6j1/qGc5Kv70PqLOv8fLlFQPZXiclxXpJP5dkMtljJ0wlNU/dD5Zxb8d8QP6UXwgndDYGPqePYkdn0lhT02PW4MouDEXbcNctA2FJgxDwmhCEyRtjzasOwq1gfBuZxPe7WwctTnU5m/CVLQVwdU2p6m8vGJOHTuEkmJpPjpwoG3eto3RYb6mJe+twOlwcu+CqzEY9UTGSGrU+r/1sFntvPH0Eha95ZtEtiZjDd6dYJ3q1HR0A4giVXu+bijYTmb81mAtKqB443pExGb124qLKFi9ElEUOPLJB3XdaGCdMGW2/8HXQxUjORioopM7VI9MqUZRtxNU6CMQw2KxVddQW1SMxqAPuMNUhsd5+9Ch9hVKFLow0IXV9UfTyh0nDgSHlbJlT6EfNImw02b4eM8Gdb/ThjVdWji5StufkWLOjedzxXVTSEyJ9SbUTd+fyYL73yXzcMMic+5NFzDnxql0qcuEkZ9bygevf8vXn/imjOveK5G7/3slY8YNAkCnD6G0pJLFC1fwcaPf4fbsL7whYjKZjBtnLmDDal+Va7ceXbj1gcsZfbpEOhIZFUZpcSVffbKGd19e2u4xt4aftr4FwIevf8uY8UM4a+oYXE43v/2ykyfuXdjMDDT10vHMu3cGXbsnUJhfxtefrOHjt7732e1+sfo5+g1KRafX8vaShjyg77z4Na889SnbsyRO5ptnP832LWmcee4pvPPFI9w+91lW/7CZYaP78t5XjwIwqvsswPedBHofxjA9O3K+5IwBV3P7Q7P5zwVjkclkfPLOcgBebeJEUw99aAgfLnvC67hy48wnsVk7jymsMRZ+OJ+brn024PXQmGji+vam+EA65tIyH8//psdtgcdRQ3X2Wqqzpd2+PnYwkT0vRGOUHCc1xq7E9O9KdJ/p1BZIntmVR1cE5SSUlVnIkKG9AClq4W8VmABLP1nD6u82MXnqGIaOlgLCo+MikMtlVJbVsHfnIdYu30JVhb/BNXrA9apTfw/9OIVkFG3wr45paFYIeByIrkkbG09o91Sfc87KSmqPZPgtf7ygj4qkPDOLmJ6pXvvqSQSCiGX/OixpGwjpNhRt96FokgegMEShCJE8HVEoEJ0OBFsNrsoCXKU52HP2Ys9NQ3R3LFRq9GkDeWDB1dw+91mOZOQSHSuRgowZP5iSwoad+uzrp3D7Q7NYcN+77NslJfweMqIPj714EyqVgiUfrASkmLovVz9PRloWt86RWIJKiiro1a9rs7jpUd0uJ0QnaTX2FvoXfhazjZKiCu6+VlJjl5VUMmJMf/73xu2k78/kt7WtU2N2BI+9eBMfvfk90yffQ0JiDC++dw833zeD5/4reeSOO3M4AE++eiuP3vUW+3cdoXuvRP73+u0oVUoWvtSw+L7m4sfQaFVsy/ycu659wctUVk+ZlrZHmlD7DurO9i1pDB/Tj+xjhQwb3ZfVP2ym36BU9u1qyB/b9J34ex+N8dqi+SxfupH3X/uGqOhwPH4YmeoFT6hBxwfLHqe22sxtdYmRHQHC8i6ZPpFuqVIKwuTkWL5dtpHduw5xz32zUKlVfLnkZ7Kzi7zHAF8u+ZmCgjIefvRqCgvLW503G/hvAAAgAElEQVRnzWXlKFSdn7NDFRKNIel0jF0kb1plSIO5w2kuRBTcaIwpyBRqwlIk8g9DwhhK9n2Apc7uGQj1ISWdgU4buanWwnefr+O7z9e1Xvhfjm6XXUHSFN/wlLI/fmfvggeblS1edHezc50FhUpFglrNsd//CCgsK9e8Q+Wad9pUr1ylRxUah6Oq/fympl0rMe1qPpm0FYK1lpynp3S4Hi9EAVvWLmxZu1ov24nQhYYgiiKlJVXkZReTly3Zxndv811k3XLfTN5/7Vt++KqB+zjrSAHJ3eK5+b6Z3gl65tXnStRvs57ycqYCZB/zn0CgNVtbWUkVLzy2yOdcTmYRc+ddwIAhPY67wEzbc5TXnpaSIx/NyGPF0l8ZVhemBnDL/ZKj0Wfv/ciKpRKJffaxQr78eDWXX3Ouj8C0We3e8TrsTp/nA7C/biHSd6DkQzHilP58tWg1Z58vTeb9B6eStvtoQ9tN3om/99EYW3/by2d1wf2NNQeNYbc6CDXo+OjbBRQVlHHP9S/hboUDNSk5ll07pO/l7deX8fLrdzBwUCqFheVkZRZy7/wr+POPNO8xwL3zr2D7nwdZsng1R4/m89pbLc9HkV1TiOnVk9g+vfC4XMT0TCWmd08ABLfbe1x2+GiL9QAgk6OPGUJYygR0UQN8El2LooClZBc1ueuxVUqxyerQBIxJ4zEmnwGAXKUjfvgtFPz5LPbqv4Zr+fin95LJiRwxBm1CEoUrvvY5BqRzraDX7Q9x5PWng2pOGWpAm5CE+Uhz56Og+tcJiBo+qsN1KEMN6BKTqT3UevxaIGgMoSQOHURc395+P+Cw1Mmo9HG4reXIVCHUZq0nvOc5yFV6ajKlVZnbXkVY98nIVSHYK49iLd5DeI+zcZqLcVRlIldJtFiR/S4BUcSUtxmXpcTn2G2rS9nTqG5nbb7fvgAB+xMS1QdT/hYABJeNiN5TqclcR3jvqcjkCkx5W3DbKrz9BbBXHsVSuMPbTsoll1Ox408sOZn0u1tSx2V//hHdZ1/LsUULcVSUkzxtOqLHg62ogISzp3B4oUQ31vO6Wzn4Qvs97FrCb2t3sOyzX1i69gX27TrCss+k57/8643eHUVkdBjRseHeCb0x9u06zG3zLyc2PpLS4kr6D0ll/64jzYRBe6HTa7nm1guZdI7EVdolORaFQk6oUc/GNTtaubvj2N9oRwdQU23GUKdGBugzoBsAw0/px413T292v1KlbFXgeNuqE4Y33T0dlVpJ30HdmTf7KW5/aDYqtZJ+g1J550XJThfonTR+HwClxQ3Jj/dsbz3xhMvt4e3PH6ZLcgyzp8wPuu8lde3YbA5kcjkGo568nGLsdicvPbeEc6eO9R4DvPTcEs6ZciomkxWL2daqo1ZlTi5rnnzOe7z6CV/1bdNjf1BqIyTBlzQOpbaBJtXtqKE2T1rs1Ob92oxGz2kuojzjK6qzpd9Gl1F3o9YnENFjKkU7XwdArtR4TXsyhaQ1ET0ORMEFyIJiF2qx7x26Wyan66xrkas11KTtxnT4IF2mzQBAFWqk8KdlWHMycVSUeQUkouB7DCh0epIuno1MpaJswxocFWWkXH4NzsoW2IOatA1QtXsbXaZOx1aYh/lIOspQIwnnXYxCr8eUIQViV2z93ee+yu2bffqj0Ek/wsb9sZcW0XX29YiCQNnG1ZiPNZ+w6hESl0BIQmAbWNz4M6k9fBBbcRFdL7uCgp8kW1LqnOsQRZHidauwZGeRPG061oI8ag8dJG78mWjjJVWLNjaO0t/WY84+RtcZc1BqdZhzs8j/obkqzWm1sv+HlSQOGeTXBqw2JlGbvRFtRA8USi0eRy01mevQRvdGnyCpuGpzfkUdmkDJzoagclPBVvQJI6TnpZIowuQqHZUHvsZtr0ali/E5rkfjupsKzPq+AAH7Yy3ZjyFJWuXbq44heBwYuo7DY6/CZSkhovf5lO//rFl/fSCIyBQKZAoFcqX0+duKi8hc/B4pl86mYvsfKHR67KXFCC4n2V81ZHlwlJcFfK8dhSCIPHHvO7z3ylIunj2Z2x+UbGM33Hkpl59zP+Wl1V5yAX8ZM+rP2es8AWXIWgwNaCueX3gXPfuk8PDtUk7HA3uOYrc7+f631zqtjZZgMQcW/HK5zKtSfvV/n/HtkuZarmAFDjQI5x59kuk/uAeZh/OoqqglN7OI/oN70LNfileoBnonTd9HYwTDdJbaK4ktG/fQo1cSDyy4hqfmvxd0/xvji0/X8OB/55KVVcTunYd8jgF27zzED9/+xgMPX8mRw3nHxzYqk6GLluzoYckT0McM8jL/ANgqD1GTuwFLyc6gspK47dKioCLjaxJG3EFIeC/vNWP3SYiCG2dtAfpEaePiqMpEcFqwlqb5ra8tOElccBIncRIncRInEQQ6tMOMGHEKtqJ8Stc3xFUWr/oOAGP/IUSdMg5rTuu65bgzz8NZWY69uICk6XMwHTpA6fpV2AqlwPGe8+4Lqm2Ask3riDplHABylZKQxGQOv/Jkw30jT/V7X+O+AD79yVm8EIVOT86n77a86wUih7WsjtXExCLPyQJAl9QVlUHKW6fUh3pVggAlv60j5tRx3ntMdSrmvO+/ps8td1O25Tdq0w/gsdtQ6vR+WgKtwcDQSy8kc9Mffp2MRY8LUXAjeKQVryF5LApNGE5zETKZwluufkXnDy6rtOuqPLiM8F5TsJbsxVqa5nOs0EhOM/7qbtoXIGB/HNVZGLtNkOoKiaTm6CqM3c/EbS1H9LioPryi1f7WZKTR/fK5WHKz8dglT1R911RiT58g7ThlMorXrab77KuxFRdiOpyBs6rt4TEyuVxy3Gijs1pRQTlvPf8lH70paR7W7HiHaTMm8uEb31FUUE5FWQ2DR/Rm03rf3KyDh/emqKCc2hrJa/Rweg4XzzoTrVbdKdzN488ayQuPLfKhuFNrVCR3+/vDbgRBJCNN+k316ptCcRAE5x6PlN5LqWz+LdbfbzHbmHD2SHb+Kf329mzP4MxzR2OusVBSJH0TMpnM7ztp+j7aivLSKv43/31++GojS1Y+w7HDeXzxkf85qx6vvewbzlHv7Trv+udRqZRep6b6Y2hwdLrxmmc6lrKrBXQb/5yPEw+A4LZjKvyDmtz1OM3+7eqtwVErccXKFA1x4nJlCB6nGbUxCbFuHnFUZaKLG4JY1HG/hA4JTGWIHldtg8ot5oyzUUdID8aWn+NNXdQaFCF6HGXFCE4n+cs+I3LUWDw2K0LdhCYKzb3ImrYdCI4KXzVaa/cpQiTh07g/9pIicpe8T+JFs6jauZXqPYHzf0a2Zr9sohK0FUuqkcYqwcpdzet3VEpCQHA6QCanat8u+t/7KLWHDpC/4hu/TQUTVtIYouBBFRqHTKkJqBpR6eMwdj0DtSEJZ3webqs0cei7jEQmVwIy1MYkn+P699da3cH0x15ZpwqL7InHacaUt5nIvhfispTiqM7C7Wg5c05Nehppzz0u5YpsNDnkFOQhioI3h2T6K88gUyoR3Q2qvGMfN3eOUutCEDwCirqJV63TYTeZ6DXuVHJ27QNRJCTMiNYYSlH6YXRhUtiNqcx3Uv/PBWMxGPUc2HsMs8nKwKGSI0VYhIGcOkcdURR556WvuPPhKyjILW3kJdubq2+Zxv/mv++t74sPVzLr2nN5/ZP5LKwL+6goqyapaxw6fQhrf/RNaNxYcCgUzX+3ednFnD5xGGvq4hb1hhDueOgKlC14TCpVimZ1Hy+88YwUCvLmZw9x9FAePy/fgkwup3f/FJRKBd9/6Zsg3u1yk5NZxLSZE8k4kA2iiMVip6yRrTFt91GmXDyOl5+U1PJ7th/ixruns39Pgz+Av3fi7320F2m7j3D/jS/z8gf3kZMpzRVbNradSapp0uSmxy3ZLuUhoSgMkXhqyiVvcJkMuT4MT01wmVeaerzW5G7AVLgFwd1B9W+dfGkcWlKZXs8VW8fyBoTEDsRa0vZ0Z/7QIYFZufMPetx0D4be/TEfPYTo8aCts9/JtVpEQSAkMYXYSeegTUjCmp+No7TYewxgzc+mdMNqUmZejb2kEPPRDMq3bCT5srnYCqQdpuBobgdo2jaANS+buMlT0KWkEpFzDMux5sb1pvfZCnJ9+le6QaLFatwf0ZNK1NgzkKtULcb0y2RyIocMb/GZNd3h6LtK4SeNdzghXZLocvZU9N1SMWf736ErtCGow8LRREQR1n8wlTubpzLqNWk81fkFRKV281tH+X7J67CxPdFStLOZYbziQIMzlMtSQkXal83qcpmLQRS9VFZNjwPV3bQvrfannki8UIoTdFvLKd31ATK5wiuYG/fXHxoLwXoI7uZMRf7KNUXvM07DUlFJXF/JjuIwWxAFAZVWS2hUBEMvmsLhjZsRBYExcy4jPEFKM/TLK+/gsDQEYLucbq686XySu8WjVCq8CQpefmIxv6xseLeLF67A7fJw2/zLvXGYBXllvPjEJ15HIYDC/DIuP2c+9zx6JR8sexwAjUZNSVEFH7zeQEB91yNzuPrWC722OIC3lzyM2+Xm6KE8Ljj9dgDm3/wqC165hfV7pXjkivIaPnzjW8pKfHfzjz5/I9OvPFtqr67OT398GrfLza5tGVwxpbmneGdg3SrpGc2b9RQ33zuDm+6ejtvtIetIPu++sszvPfNveZXHXriJFZtep7rKxMsLPuW7Lxrsn/t3H2biOaO8O8zd2zPo1qMLy7/2Fb5N34m/99ERrFm+hdefWcLrn8wH4LKz7g3oXXtcIAioE3tBSl8EuwV1fHcUEfFUr3gbwd46iYC5eAc1uRJtXr3Ha6dAFDEVbMFl8+db0LAYtnWC7bIespa24DKZLKj9uUyh9GZfkCml+B7RzwTUpnrqVVrQolqr8T3tbSuo/ihVdTR5gbkNjb36MPp1/9yZjcNKZEplsx2OXKny2eG0hl433E72l5/gMtXS784HSX+luRdxaEw0TquV0OhoKnNyg6r3REZo4miUOklIVB/56W/ujYTBU/9DRFIX3C5J/SN4PFgqqgmLj8VWW0tYfCw7ly6n2+jheNxuHCYzAEdaCPU5USBTab1EHXKNnpBuQ7FlS7sbj7lBTS3XaKXVvuBBrtUj2CQ1pCLUiCgK6HoPxbx7E6FDxmI9vAd3TWCV+UmceFDFJKMbPhl7xp+ok/ogOCwINgu2g1v+8mT0CqUCTwtJuRUKeaeolkVR9Ls16pSwksaCpz2C0m89QXIwtkdYBntfW8fVmv2yoa7gdjgtoXjdapIvmoHodpO/3P8KGuCMO27+P/bOOzyO6ur/n+19V9Kqd8lF7h33ggsYAza9BUJCIBUIIZA3hRQSSCEJyZsEktBCC6E3YwwG44KNDe625CbZ6r2tVtpeZn5/jCSrbJO0MuT3+vM8fmTN3LlzV7s7595zz/keynfuxlZT84V/QEfDURfeFf55cWTDJmRyGZMuWA7AsQ+3IgqiJBQh0vtAObz+vd7jEFpv+IuGacZFEAwg1xhQWtLwdzSgHyt9xh1HtyH6JZdawrJ1vZ9pwetGppJWlp6qUjwVx0EUMc9fhUwdXfLxHF88/C012Dc9DYC3qnsPe5SU16Jx6TXns3urtFfcYesiMcmMvcOBwaTD2eVm+Zq57N1ZgslioLl7n9lg1GFr7yQrN436mmZ83uHbqNHPw/w/RNT9yzjSdbqUrgjpLTD0PczPi3FrVlO3dx8+h7T6Uun1BDxeVHodPoeD3EULaTh4GHf7F3NlIgoiRzdtGXQs1O9f5PdhIHKNAcHVSaCrFV9rJSprLnKtlEZEHze5XGck6OhADARQGEwEumMEPBXHUafnosnMx9dSj1Jv/DxexjlGg8/BWAKkZ1pZvkbSm020msnMTeM/T2zg6q+s5kRxOTqdJMk5afoYLlwnpaB1tHfh8fiwJBp5oVswYricM5hxQq7WkDBx6uc9jH7okxKo+mwfjcfOriTfUDGkpJC7eBEtR6XZa9HaS3G1tuLp7EQMCii1/z26tP8/0bHzzL4yMhmUfXZGjaVvebG3/9WnXf9Ser7GalreeirkuXP895A/PhdTgpHs/Az2fnwQe3sXCVYzXR0OzIlSpL+t1U6C1UxHWyfW1EQaa6V9eJlcRc+e4kiFA+prWmhtlso7ejw+So9VMnvBZDwuL8FAEJPFgMmip7Aoh8oyqch3a7MNa0oCfl8AYYQVdD53g6lNTSdh8jSMBWMwFYxBm5qOQqdHqdej0EklpgS/j6DbTdDjxt/VhbuhFldtDa76GjrLTuKsroz5fitWzCW/IItnnn47bqV35GoN6eevQq5WR298FnHbOylYNJ/E3GyOvx9ZMzcS2tR0kmbMxjJxCobsXLRpGSgNBhRaXa8rLuhx42lpwlVXi/3EUdoP7cNREZvIsaOxCVd7O2nTpgEQ8Hh6jxlTU1Ebz/7KRKHTYZ09n8RpMzHmS4FZuvTM3tct+HwE3S68ba246mtxVEqvteNYMZ0njhH0jo44dlhkMsxji0icNhPz+InoM7PRJKeg0OmQd7tIBa8Hv8OBp6kBZ00VHUeP0HZgDz5bDCv3GOIJpPMRvlPDMJaaLEmbWjfuPDRZE1AmZqLQm5Ep1Yh+LwFHO/6WKjxVUhSk68TOz6VKjjqtEP2ERWhyJqNKzESuN4NcjuCWvCaCpwt/cyWe6mJcJ3eflTHKNQb0RQvQ5k9HlVqA0pyCXKNHCPgQnJIXIOi04a05hvv0Prw1x8IatJQMK4IgkJqZzOLV87AkWcjISeXE4TJKj0if/TXXrSIjJ5V9Hx/C6/X1GswxF/4TISgFbpZ/+J2Yx6+zTiRj1p04GvfRXCxNyt4ZEHAl79766NmzlMslwY6/DRCyv+z6FSCKWBKNdLR3xTyGgcQl6GcoKPUGMldfStqylQBYiiaNuM+eL7ztyAHaDuyl+ZPtBJyOkG1XrZrPqdM1VFbUDfk+GmsyxoKxmAqlkH9T4ViMhWPRZ+Uik589DYiad97g5N//NGr9y5RKMlasBiDrorVYJk4ZVj/O6krq3n+Huo1vA0Q3IiFWL8CQhePnPfpM73vUl4DLybarVke8VpeeQf61XyZj5UXDngAJfj9tB/bQsPk9mnduG1YfsaAySjP7nHVXk3HBxejSM4bchygK2A4doPpNKYevde/uKFecHQyTz8ey+IahV/ERBZzHPqZj23MEOhqjt4+AZeG1JCz/au/v3vqTND59d7826tQCEi/8Jtq8abEPMRjAWfwRtq1PI7iiV9sYCoruakGWxddjnLlmUC3bSAQ6W7Bv/zeO4s2DvoMZuWnMWTIDn9dHW7ONlHQrjk4neqOOTa9JRmzNtStxdDpprG1m8ep5PP3wiwCMveipYRlMtTGT3MUP4HPUU73zZzFfFw/CBf2cU/o5xznOcY5znCMGztoKU6ZQkLVmHYU33YrakhCvbkMi+Hy07P6Yuk0baD/YXxj67u9/GYfDxROPh07270vi9FmkzF2IsXAcpsKxqMyWqNecDUZzhZm6eDnjv34H2tT4Kbj0eABOPfMY9R+MfjpIuBUmwLarVhNwDVZfkcnk5F51PWNu/rqUbxsH6j94l2N//m1c+uqLTKEg76obyL/uywBhlZ6Gg/3EUU787Q90lcdQbaIPCn2u5HKVKREFSXBEpjQh+mzItenIlAb8HQdBiByhqDAkkHzZD9AWzBz2awAQ/V5sHz1J1/7hf94GrjDFoJ+a31+FKAQwTJFKTFkvvQuZYnifl4C9mZZXf4WvKT6VNnTj55N8yfcAJJfwMPHVl9L86q8IOvq76nvcneF+73us77nhrjCVGgv5y/+EEHBTvvmO4b6cYTGqaSXR0FiTmfaz38TF/RoLcrWatGWrEAKBQQbz4IETJCbF9mHKWn0p6csvHI0hfuFQ6PRM/v5PSF18ftz7VidKFRsm3f1j0pasoOT3v8TfFV9XVKxoUlIJdEsT9qDQaJn6k1+RPHdhXO/VumdXXPsDyWU87b5fYxo7Pu59A1gmTGbuX56k9Im/UbM++qSyB9HfhVyXiRh0Idek9h4TfG3IVGYEf0e/yNpQKBMzSbvptyjNKSN6DQAylYaki25HZc2m/YPHRtwfgEyhQpWajzIxg+R193QfjKBkEgWlJZXU6x+g4cnbAQg6oyuXhcN03jqSLvjmiMbTgzpzPOm3/Jnml6Qi2f4WqSj6QOMYSty/51g8hP97epArIgf9aVOK8LRIggja5PF4WiNnD4yEUTeYmuRU5vzh0WHtr4yU2u69s77ccOMaNrzzMXK5PG5BP//taFNSmfngnzDk5o/6vaxz5jH3L09w8Gf34KqLXa0kb9JYqo6dYvIiqUoKMji6c+g1GLUpqTi7DaZCK+UFzvr1n7FMim+EsxDw03Zgb1z7tEycwoz7Hxp1T4dMqaTo23ejz8zm5D9jq0Yi+G2SUUTkjByW9MgLOivoK1UWCrneHNFYikIAT+URPJWHCHa1I/hcKPQWlAnp6MfPR5WSF/I603mXIfi9dGx9JqbXEQ3jtFUYpl8wyDCJQT+eqiN4Kg9L4/M6kWsNqFPyAdCNmxdyP1ZhTMR6yV0ANL/yy2GNyTB1BUkXfivseW/9STyVhwm01RH0dCFXqpEbpLJa2pzJ6MbMRqbW9btGaU4h9TppPA1P3YngHn6gzHDRmHMBokroaVMm4G2VPCKGnLl42yu6y3nFn1E1mDK5nOk/fXBIxlIMBPDZOxB83l7xAqXBiNJgHJKrzFF5GvuxwfqBVZX1JCSYzhnLbjTWFGY/9LeIJclC4Xd04bfbURokd6DKYkEmi21LXJeRxeyH/sb+/7kTV31sRnPB5auwt9qYukzKdVWqlBzffQghRmWkHrTJkqtZJpcz9UdSbct4G0uAjuLDBN3RZcNixVw0iZkPPjwk92vQ68Hf2YnQrUKktiRI18e4Csm57BqEQJCyJx+J8Y7igJ+hzoXGevF3QxpL1wlJu7b9g3+GjSzt2PYsmpwp3f3cgSo5t995y8Jr8FYdwV0+cvFt03nrBh1zlmzF9tFTg1yYAD3Of9uWpzFOX0XSmjsGuXB146S8QlVKXu9qLlaUCelYL7o95DlfwynaNz2Kty68HF3X3reR680kLLsZ06yL+/dtkTwFyWvvofmV+2MeU6QVYbTVopSCIhnLlIlSiTtvZ+S/iSFrFipjKogiXtvoGUsYZYOZfekVmKO4YcVgkOZPttHy6U7sx0rwtDSFVflRJyRizC/EmF+IZeJUkmbMDjvbrguxugRobe2gvq45pvE379qBu6khpraG3AJSFy4Ne95VV0PTji1hzw8F+4mjcelHrtYw45cPxWQsHZWnad6xjZZPd+CsrhqkTCSTydGmpmE9bz4pC5ZgnXlexAezxprCzAcfZs93b8PviD57lcllXPn9W3jrL88CsPiq1dI+ydDsJZoU6aE89pZvkTwvvAvWVVtN++H92I8fxWeX8r78djtBjwelwdD7WTSNGU/SzDkoDf1TX1r3fDK0gUVAm5LKzF/9IaqxFPx+Grd+QOveT7EdOYC/c7AQvVypwjJpCtZZc8lasy7qajXvqutxVleM6t6zcdoF6IsGvxf2Xa/EvDL01kh6oQ3/uou0L/0aTXbf544M69rvU/+4tH8muOO3HdCx/XnsO1+MoaWI4/CHCB4nKVf/NGQL06yLad80WOA/PDKsa+8etDoEcJ/eR8trD0pi6VEQXJ20v/cIQUc7CUtvGnReN24uurFzcZ+KTWmr8IK/DzrWYyhDnYuGvWZbxPOt+5/B214x6Ph1X5MmADkF6ZworqC1yUai1YzX68Pt9CCIIp9tPzyksYyewZTJyLvqhrCnO09KSerFv7sfd2Ns5V18HTbaD+2n/dB+eOtVZDI5pnFFvQ++9PMvQJ+ZTdDroWHLByH7sFotOByxzfybd26leefW6A2BtGWrIhpMZ3Ulp58defUC69KL6CwtRa7WoNAbe3PbAi4HSpMUTOVvj63Q8YTv3I1pTOS9MH+nnbKn/k79hxsj5uCJooC7qYHaDW9Su+FNLBOnMOGOe8MG34C00pzyw/s5+LN7oo71rb88h8Fior1Bem37N+0cUlHgHrTJqSRNnx3ysymKAs07tlL+n2d63baRaPl0JyCtVntSbzJWrCZt2Upa98QnPUMmlzP1vgejGraGLZs49fRjeFsjTwaFgB/bkYPYjhyk8pV/U3D9zeRdc2PEa4q+fTe2Iwd6K+vEjW6PhGXp4Pu7Tu4alhtV9HtpfukXZH7znyhMZ6pkKIxJWBZcBUirvZHiPLoNIEZjeQbXyV24T+1BN3buoHOa3KGlb+nGz0Ob2987ErA3AdD65kMxGcu+2He+iK5w1oDJhoRl0bUxG0xb+Ub0yZPRmHJHtKcqigK20xtwNO6L3E4IkrbwTmzH16PUJuBqkIxgT2EAURRRKOXMWTSFze/s4vw1c3nn5a3MXzqdwSUrIjNqBtM8djza1PSQ59wNdRy47/sAYfMlY0EUBTpLj9NZKlUTKH/+KcxFk9BnZoXt97e/CS2O/t+C2ppKwuxFyBQKgh43crUGTVoWQWcX6hTJ9V37/CME3eHr8CXNkPYBM1dfGrZNj6t0/w9ux9s+9CRr+/ES9tz5Nab88H7Slq4I2846Zx5ZF62l7v13IvaXN2ksCy5b2avFCvCvHz085HElTJ6Oddbg1a+3tZnDv/oJnWVDV0USBYGOo0cA6Dh6hJP//F8Ef3zcQrlXXBs2WK6n5FnZE4/25lEOhYDLSdm//oGztpqJd/0QIGQ+sUKrpejbd3PoF/8z5HtEQj9+PnDG9deDGAxg2/zksPsVvE46tj2HdW3/nEnjzDUAdOx4sVcHdzhIEbjDf444Dm0KaTDVKfnI1DpEnzumfkyzB39/7R9L6kyCdxh1OEWRzt2vkXLNzwed0mRPQp1WGFNEb1vp67SVvo5CZUSfMkY+9P4AACAASURBVIW0aV/vFURoK3sj8sXdk/KgrxN3+0kCHlvU+5nyl9BV8TEKlR5NUgHuphJEIciWdz/t164ncrf0aAWCIPLmC0OvJjNqBtM0bkLYc1VvvDQiQxmJzpPHelevXzT0BUWkXHglTe++RMLc8wl0tOGulVYyvpZGLHMW0/rhmyQuXIVCq8ddW4G+sIiOz7ahyZACBrwtjQTs7WhSM1EazXib6kEUEXxe3DXSh7mnMHJIZDKKvvW9iOP0tDRz4MdSIMJwjGUPoiBQ8vtf9goApMxfHLLduNtup2nH1oifiTlrlvLCrx7BN8JiyPqs7EHHOstOcugXP4hN8SYG4mEse1KvCm+8NWybiv88AzAsY9mX+g/eRZ8t7fvlh1ltJs9diGXS1JBxAcPFNPuSkMddJz8ZseiAo3gzCStuQWE4k8LWo4NrnLqCrgMbh923q3RkSj3emjDPJ5kMpTEJf3t0URVlUia6wv6pN4LHgaMkNo9YOFxlexD9HmSqwUL52vzpQ0qBCfoddNV/inX8VchV0nZCR8WmEY0vFKIQQGlMRfR7pJ9h9mkGRvAOJ5L3nHDBOc5xjnOc4xwxMGorTK01fC5VZ1kci4j+F+GuPoW76hSe2gqYs4TWLetJvegaAJylxcgV0tuhSc2k8a3nSL3oGkRRJG3dTdQ++7+DOxwoZt0TpRpBszNt8fkY8goijvPEI3/E09w0tBcXBjEY5NjDvwZg4VMvhdyLUxqM5F11A6efC7/H217fzNhZk7G3nHHR1JVVjmhsPUExh3/5o7itLuNFbvceq0I3OKADwFZyiIoXnonb/cqfl1ygqYuWoc8cvAoHyLviWo7EaYUpUyjR5EwOec51fOfIbyCKuE7uGhT5CaAbM2dEK0znsY9HMjKCLjuizx0yWEeui003WTfmPAZWs3eXH2DIUXADEQV8jadDvjea3Knw2ZtD7tLbWYPOGt7jOFI6jq/HVLAMhSEZW0kUl+8IGbUVpkyhGK2u/2sRg0GUCUloM3MRBrhNtZm56PLHoc8f3++cTCajdfNbJC2+kKTFA0QUBhpGUYgqcJ2z7uqI59v2fRb3hHu/owu/o4vTz4ffl8pZdxVytQa5OnTYeUttIzkTxjBlyZzefyOl5A8PUPKHB/C2xRYkdbaQqzVkX3wZ2RdfFrbN6WefkAqOx6n6h+D3I/j91L77Vtg2KfOXoDJb4pIHqk4fg0ypDql16ukuUj1SPBUHQx7X5ExioLEZCr66kVf/EbyhAw9lan1M12uyigYd89XHZyHSEzg0EPWAdJ1Y8XbVjGQ4UVEZ07CXvo+n7RQqc+ao3mvUVpiRlFws4yeM6j6jeck1uEv34m+qjFuf1qt+QNvrfxhxP/UvPwGigKe+GoDm91/tPVf1z98A4KosHXTOU1c54nvrMrJImDI9YpuKF58Z8X3CUbfxbQpv/BrqhMRB55QGI2lLzgeg4aPB+xx7N27v9/u08wcHTQyFjmPFtO37NGIbmVKDIWc27sYzRXMFn6s331Sm0iJDhjZjEs5KKYJQrjEg+FzIVVoEv6f3+qA7dhWX1IVLBqWpDBx7R8nQwuFjpWHze4y79Tshg39kSiXJc6RAnYYt0ns0ZukirAV5lG7ZTkdN7AUN1FmhVxzBrjYEzzACVkIQLqdRrjOjsmbjbxv6gzzo7BiRIk8P4fbZYi3ioMmeOOiY3xafKGbBE9qYy3WmYfVnK38Xe9VHIxlSRIwFSwh47OgzZyCTK/E0HkUUR7jSDsOoGUxXbXXYc7lXXi+lKQBBz+iUQTLMuhC5WoureDu+ujLMy66XTiiUuA5tJtjZjmnxVch1Jrp2v02wsxXT/HXItNLmtK/6OJ6Kw1hW3kyws5VoidcxM2BFoOheiefnZ1Jf30JCggmHw4XJZKC11UZ+fha1tY1YrVLwQnNzO8nJibS22khPT6axsZX09GSqqqKn5qQsWBLxvLe1mY7jJRHbJGVeTNDfidddj0JpwNkhuegMCVMBGc6OIxgTp+OwDX6gi4JA8yfbyL7kipB9py6RomkHGsyCaUWk5maSlHkmmrLovKkc2RZbmHsoqt94KWob45jFyJUaDAWSkRD9HuQaI6IQQK7SI3i7cJzeCaKIqWhFbxtvWyXmopV42yuRK4dey7Pn7xCO0ayA4u+046yuwJg/JuT5niLpDVs2kTJ+LBPXrMJts2NOTyOtaByNx05gr5cCds67+QY66xuwZGViSkul9KNt1OyXVo9Kc2rI/v1tsas/RX0t7fWIQgCZfPBjTpmYMTyD2fn5eyNkCiVKy2Ct59QQ0a3xRK4zDqumqRj0EQyOLFgvMjKSpl+H7cirmAqXSRHwo1TfetQMpq3kMKIghJwx6dIzmXH/7wE48uB9MSWuDxVP6T681UdJWnsHqvTCbqMH/vYGzMtuoPWlX+P47B00eVPQT1qAY9/7KFNyaHvld719mBZdifPABwTa6ki67K64jxHgq7dIxmP/vhK+dusSHA4XWVlptLV14HZ7SEqy4HZ7OXhAWuXc/JXLyc/LZPNHn+LxeNFqNXg83pgMprX7YReOph1bo9Y7FEU/9padJGZc2E9RQ6VJwe9tRWcaC7Lw7vimbR+FNZhJ06V0F7lK1S/StKmyjqlLz2NPn1WmMWF4s12AoNtNy+4d0RsKAnK1oXd1KNcYkav1CJ4uAo4Wgu4OFPokVAnZBF3tvW106ROlHLju64eCTC4nafqsiG2irYxHSmfZybAG0zz2jCuwpfQUlbv3Yquqpu5wCbNvvBZlxZlVXVJeLkIwSOOxExx46XVW/OC7vQYz3F5dXCXYRAHR60YWYmUU617hQIQYUz5Gk55o37OPrLsO6Vmu9RoFW/FryNUGAq42nDV7RlykOhKjZjADTgfNO7eFzcFL7H4oLHj8Bcpf+Bf1m94dpB4zEoKOdkS/F2Ry5Bo9gY7uhG6/j87tL2GYsRKFKQl/SzXIpQd80N5/9ihXaxG9LgSfO257RQPxeqWZV35BNn5/gKQkC1VV9TQ2tpKWZsXn8+NwuNizR1rJTZhYSHFxKdVV9axdt5x31m9l7brlvP1WdJeHZULoIIseenIJIyGTqTAnLyDo7wIEzMnS6kuh1NHRXELm2G/ScCp88I79xFHEYDDkHnePtqtpbBH2PitdV6eDjY+91E+oYPtLww/asJ84GlZNqi9dZVu7Z6vdk4i+/++D7UCftI7e2W3ka8JhLBwb0R3r7+rEWTM0+bSh4qoLv/LS50iarTKFAnGgLKEgIFcokHe/t3Kl9NPZbiPg9faTTpRrQ094BH98DZLgc4d0JQ7XvRguR9Jg1BIMCgiCSGpaIs1NNpKsZuwdUqrUhRefx+4dR2luip5XGI1wf7uzQnf+skanYcEF8ziyu7j3mMflRmfQYbQYMVqMHN17dtL7BL8LwS+5kX32+HkoQjGq0ngVLz1L6qJlEQOA1IlJTLjjXgpu+Cq1G96g7r31+Owj3yPoi/PgZiwrJMmngK0Bb10ZYjCAMilTyjcK8/B0lezEvOImAi01iL7RmVX9+/n1gOSaDQaD/UThv3zzZYgivP/emdXQc8++3dvmyJHS3p/R0KVnRHwQAzhiULdpr99IfyHtM0Lbam0aTvtRRDH8DE8I+HHV12DIyQ/bxjRmXD+DCbDs+kvobOvodcOm5GZwybdv4KPn36L62Omo4+5Lx/EhRHr2NXaxGL6BbYZgLAFMheMinnfHqL07EiLlw/Z4jDTW5EGR1PUlx5h3y420d68y/RG2W+Sq0K5q0R9f150Y8Ia5f+jo46j9hXk/L1o7n5ZuI+nx+JkwOZec3FQO7JW+m3r90F3z4ZBrYwsMGk1WXrEcjU7DkksX43ZKk4jkdCudti4aqhr65ThqzHnIuhclHnvFkL8TXyRG1WA6Kk5T/p+nGfPl26K21ViTGfOVb1Bw4y20fLKdug/exXZQqkYx1NVd544zwTI9gTptb0iqMDKFEjEoPdDdxz7p/T9Ax6b+6h3+lmraXvu99AaP8psc7J6t9xWFf/650Hq4PW0G/oyEPityhJvg8w3hYSyG/L8g+LE3R3d1OiorIhpMY17hoGNZ4/JorqpnxU2S+HVCShLP/ORPrL39xiEbTHdDbFKMnweG3MgpP6762ANrhkvAGT3oRp2QhKe5iZL1Z1b6DcXH2PizX58RxB/wndn0wEO9/w/n2pSFMaTDJVQCvnT/+AnjAyiVChYsnsKGt3ax+tK51Fa3cKKkioQkaZJqTohfzdJw+3Nt7/6FYFdr/O4T6tZ+aQISDAYxWgzYmm2Yu7dHmmqbsbXYqK9qYOaiGb3XJBauwZgubQe5Wo5Qvz+2CjihMM2+pFc8QZWcTdBpx9d4GvPcdci1Jjr3rkedkosyIR1Ft4KU69jHCF4XSWtux136KZ6qErw1w9PjPidccI5znOMc5zhHDIx6PcyKF59Fm5JK1kWDy+KEQq5UkbZsFWnLVvUKSTdu/ZD6ze/hrK4c1hhUegNKveSC8XU50FiT8NhsaCwW1AYjapMRX5cDtclIR3m3vJzPJ6URxEkT9PNGkxy5KK+npTmmfb1IBHyxJf9HE9vXpAyOoPQ4Pah1WgqnSUEnpiQLBosJhWroH+HAKASZxQttiNfel/TlF5C+/IKzNJrwKDShV4JCILaAi3DBPfIQyfwjIVx/8a7v+PLzH/VqlR4vqUQQxN7fgX7/HylCmKAbf0tlxFJe8WTTyx8ik8sQBbFX31ns8/rerz1T/EJjOeM1cbWNLIdVYUlBo5a8BjKlGmVCOu5Te+natwFN7hT0RQsQAz689WV4P5NyipPW3E7bO3/G31yJfddrIxJ3GHWDiShy/C+/p+tUKeNuu6M3sCMWNMnSwyPvmhvJu+ZG7CePUbfxbRq3bUbwhd6bCMXYdevw97iZZGArLaNg9WoM6elUb92KKAjoUpIRBYHsJVLFEb+ji4Z9+4H/TwxmYlLE8/Gs3RiNoCvyvTRJ1kHHNj72EmNmTuLJ/5Fc7Fq9lku+fQO739485PtHj8qWkZixGkPiTORKPUG/tKfntB2ko/HMg8CcuhRT8kIUCh0+tzQJaK/bgM9dF7ZNe90GgH5t+qKxJg/59XwehBOYiBXBE8Zg6s0j6rcvMrkSuSb0fp/gib+WdSSt0ngZSyBk3U2Q8kvPJj0GUgzx2voeU2rOCF14u8KnG8Z0T7/3TOEEUUAUghimLEdhTMTfWoNMLkcEgs72M9VaRlAxZSCjbzC7qX33LVr3fsq4W78TsXpFJCxFk7AUTWLcbbdT++5b1Kx/LSZJM7lKidok7SW4WlpoO3Ecc14e9vJyHHV1pM2aRdOBA6TNmkXrUcm3nTF3HsFP4lfTMBbkSj2mlMWADGf7ftTadBTqBBQqM852aT836OvAlLoEZApctsOoNMko1Iko1RZcHdLYvc7BwTtyTeSJSiBMsvJoEIhinENNqhLTk5m/bgXtjVIksyU5kZd/+9iw7i94I0+2DIkz0CdMpen0EwQDDlQaaeImU5xRpTEmzcGYOJuWiucI+DswJUlCCmmFX6Pu5J8QAs6QbdIKvwbQ22YgPQW5v/CM8Bnkbw/tZVBZc0bWcR+USZln5CIHELCNTNz980RwdyF4ncg1/T8rKms27lN7+x1buWoegiAwYWIBDocLnU5DYWE2VVWSyIHD4UKrVXPowElmzCri0IGTzJk7GYfDRVKSZIB9vgDHj5WzbWvkMlthxxv0ouguDN0TzTpcArYGFCZpUulvr0edkgdCAGVSBjKVNqKXzNdQRuKqr+E6thNv7fFh3f+sGUwAT3Mjxb/9OVWvvdBbhSF57oIhzwBUJrNUx+/K66h55w0qX3oOCL9ycNTXU71FUvHvCSCq2PQ+MpkcURRwbnyv92fabCndpXHf3pB9jSZG6zycbXsJ+O0kZq0l4GnF66zG764nIUuq7OD3NBH0dxLwtWNOXYLPVY/PXYej7VMSMqU2IQ2marAEWV+C7rOXXxZtNRtq9bLgspV88sYH6E3SQyJ/yjiO7z5EMEYX4FCQy6W/lSD4EIIevK7Bs2Jz6jLsjZt7V5b25m3dx5egNxfhaD8Qso05VRKP6Gkz6N5xDnr5ohKuYofCkIBcb0ZwjbzIsyoldKCb4O4akUDCqsuWkJ4jTaJSM1N4+/n3aWtq56Y7r0Ymk/H2vzcxfnIB6TmppGZKWyFvP/8+p49XDvueA/E1nkabN63fMU0I9aTTp2tYvuK87pQ1MxXldYii2BuPlZRkprnZxt69Rxk7Ppe9e48yfWYRSUlmzGZpkdHW1sGRw9Ej8cPhdzSgSJSiv5XaJLydw0+LcpZs6/e7CynI0HViV78Azr60rf8TAF37NyJTqBCDw/canlWD2UNn2UkO3S/V1jPk5pN7+bWkr7gQRZRV0EDkag15V91A5gWSwHLZk4/2Kgj1peqj0DmKPcaz78/GfcObRcUDmVyNIPhAFJB1J/+Loh9RDPb+LpdrCPjtiEKAzuYdaI1jEAIORMGPLOK0P4pLKILLaMrq5WgMeppPVzJm/iy6WtppKa9ECAqkjs0HoPHkaay5Waj1elrKK/F7vORMm0Rj6WmqDw2ISIsWcRzidMAfICU3A293CHtKTsaoGEsAh+0gOnMRWRN/gMt+lM4WSQzc55IesjKZApXGSnLe9STnXT/oeoUqMaY2oZAp/m/E4flba3r3EQfmROoKZvUWaB4JusLZIY97604wEimY1KwUjuyRVignDr/DPb/7Fi0NbbzxzEaa6lr4nz/cTlVZLUf2HOfEYanO6z2/+xa/vfuvw77nQDxVxYMNZt40ZN0FHHqMR2VFPc8+/Q6CIPRLWeuh77EXX3gPgCcffyNk2+HSWbsTbbfBNKTNxNkcWuN3JIQzloPbjWyL7XMxmH1xVldy/K+/p+ypv5Ox8iIyV1+KqXDskProEYOe9P2fkDx3AUf/9JuzumKKF672A1jSViAKflz2o6jUyRgSZ0MiuO3SjNznbsScdj5BlS3sPlgoBF/k/DZZhOAZS3oqnzz7Mou/eh1CUGD/G+8y/0tXIpPL2f3v1wBY9JXrUKiUfPzkC8z/0pUYk5NoPlVB5qTxgwxmz5c6/FgHu0zfe/xlFl15Ya883vpH/h2xj5EgCj6aK55DrcvClLyA9LHfAsDeuLl7JSlNTJrLn8HjGJzSIiIg6w5Aj9QmFNHeJ297G4EIOs1ni2j70NERcZ+WvDiGKf23aPQTFo3cYMrk6LoLVA/EXTF4ZT9UvB7pM+r3+VGplOj0WlwON8FAEFX3d8nr8eL3SQ9o1TCC0yLhLt1NwtL+tUsVegv6ooVA/4oqkdLPwhnFoRhL04SpgOTF0qRl0PzRxn7yeZ11n2BIldJMzJkLcDTuw9USXSTli8iw30VDwQKclZ+BKGCZuhZ37SF8tv4KIXKNAZU5A2/Lqaj9BZwOata/Rs361zCNGU/GqjVkrJCqcwylOkLq4uVorCns/9FdQwoM+iLg97Zgq9vQrQ4joEpOxtH2qRR92ucDaKt9C5lMgSgG8XSd+du214YvvRNt31CpD793pjHqmbluNc72DjTGM+0crW1Mv2QVAF0tregTzrxPTaWn0ZqM1Bwe7HqLtk8XymVrzUwla3wByu4HT+6ksbTVN0fsZ6T43HW01byGp6tMGkPOVdibtyGKAQLeNtS6DNxdoaMSRYSobUIRjLK/WrP+NSpffj72FwHo87tz4Cr3os+fh7elDEPeeXQe24Q2rQiVNQ+lTtIqdlbtRZtWhK+tElEQUCfl4GurxNsytFzXWOjcK4l2DDKY4+d3i6MP321qnH4BCn3/50aPpJvz8NADxQay9sbVvf/f9u4uqk/V8c0ffxm3y8OW9TvJHZs9qE088TWV42s4hTqj/+LCslgqC+c6Gd5FGW96os7V1hTsR/aH0JoVaTz0DwCSJ95A5qw76azdQVfjXgKuFgQh+qov6LXHe9jDYlgGU5NciGXqpajM6XgaJdeEcdz5yFVaHOXSB8PbdBLL5Ivx2xvwtpzCULgQlSkNpTEZR/kufO3SvlDCjCuQK7X4OmroPCq5BLpOl9J1upRT//o7INXoy1l7FZZJU2Man2XiFCbeeS9Hu+swxopCIe+NZgun6DH6nBFJCPjaELtdtINaDVGN39cWOaE50qTEZevg0IYP+kW+ffofqe5cqJDynnPh3DoqS0LEsXjbB1ezX3rdxfzngUcJdM/Yb/z57Rze+tmZJPk4ojNPRBQ8+DzNyJChMUh7YX3TZjqatpCUdSk+TxNeZyVyhRSNqTONxWE7iCj4QrbRmaQHXE+bgfg6Igexhar0Eg1Zd8CFJnU8MrmCoLMdFN3HMiZiP/QWlhmXA2AsXITPVo06eQwyuRz7kXewTL+cy1aMxePxkZ0trfAdDrcUQDImG3tHF3n5mRw+dBKHw01WlrRv19ZmJzk5gbz8TH5wz8N0dvYPcvLVS/ti3trj/atvyBUkXvANml/6BcNxncq1BhKW3jTouOOIZCgF78irobzyhGTs6yobCAakz+Dvf/AoMrkMISjwpbHZvPLEeuoqpeCanjbxxL7rZVKuuq/fMVWKJF2YsPwWbJvDS1TGk6BLijjWTp4Booi3uX/VlIxZd6DUSN95hSYBZHLMOcsw5yyL+R6n3r817Lnx08aROz6XEwdOMGXeZEwJJlob2igrlhYTMxZN53TJaVRqFRn5GVSXVRPwB1j31bW8/pj0rKo8Gdu+6rAMpre1HJ+tBnvxekQhiCZ1HO7aQ3iaTmJdKL0wT8NRHOW7MORJs1ulwYq35RT2knexLrwVV5UkceZtLkXwe0PmS/XkQDZu20zjts1YiiZRcMNXSZ63MOoYM1atoXH7Ztr2fdbvuCXBSFpaEg0NrZiMejo6ujCa9Di6XKy5ZCE7d0hVNjRqFdXV8SmiPFzcnSOvu9dDtILQ2pS03iCogRS/vzVk6LhMrkGulFaLQqATtWEMfnctIEMUPCBXgzB4tahLHVxpoS/eAcY9vSAbn9tLwbSi3j1Mn8c3KsYSQKE0YEm9BIXKjCgG8bkkz0lL1Yu9bZy2g8jlahIzL0apTkQISuPyOitx2A6EbeN1VgL0thmItyXyqlkdZbIRCleV5PpMW/1DmjY9hCohC401H3VyIYLbjnH8+ci7I4B97ZXI1Qa8TSdRWdIxjltG0NnGyZPNrF27jKYmaTKTlGSmvDuAxO32Ulx8ivR0K0lJ5t4IzKbGtt5zDkf4LRLb5idJ/8of+kW06sbMIemCb9D+4dAioWVKNanX/RKFqX9qkuB10rnr1TBXDY2a8vpeObi+hlAURcSg2K/NaBjKHlwnPsFTXYw2d/BCwjzvCkDEtvkphrtfK+ueVOnGzyfQ0YCvYbCnUKZQYJnW/Yw3mlEnJKE0WQh0nVkRGlJnDuv+sSKIAiaLEbfTjUqtwtXlQqvXojdKk9i2pjamzJtMe1M7xZ+WUF9Zj0KpoPxYecyGsof/GxEG5zjHOc5xjnOMkOHvRA9wWQbdHYhBX7+KBAPp28bTIAWCpCy7E29LGZ3H3o96S/vJYxy6/39InDqDiXf9EH1W5Jytwi/dMmiFGQwKzJg5jovXLqTT7mTfnuN89dZLOXL4FHq9hiVLpc1pj8f3ua8w44mjOrKwulylQpuahrtpcBFaZ3s4MXwRpbY7R1GWhUyuQmuZgkJlwW07iDZhGo6mwRHKuszI75uzprLf79OXz6er3U7B1DOlpewtsakKDQdH+z4c7dGjpbvaPqOr7bMRt+mLM0IdWQB9ZnbMffXQExnYuPFBAPwddbRsewQAX2v54Ioq3TUPvS2nes8dBoqPlPW62Ae623t+jxaJGQpv3XHsO1/CsuRL/Y6b5l6GMjEDgPb3HyUQoRZlj0vXesldqJIHp5O0vxf5+qGw4/3o5dViaRMP2t75Mxm3/jVkyS/zvCvR5s+g4+N/4zm1L6ayVwqTFW3+dLT5M9B3B03JtUZa33wo5ApTDAbpKpUKJSTOXoDCYCR50Qoa3z8TT9Fc8uxwX15MKBQK7O2dTJ0/BUEQEYLSZ23K3EkAOOyO3mN9PQNJqUnkjJW+TzWnYtsvH7bB9LaWk3jeTbgqQ38wVOZ0TONXoE7MQd8++CEgU0opJHKtGYUuEU1aEe7a2KrI24oP8dmdtzLr13/CMnFK2HaWiVPQJKf2SuwBZGRYKZqQh9fnJyHRxMLF03C5PAQCQSwJRnZ+LI3h4rUL2bB+Z0zjiTcqbTqm9AvwOsrwuWoJeJoxdJfRkskUuO1HEQIO9EnnIVdocbUfQK3PQaGW9reCfjsyuQZn6xnhBX+nHU9Lc0TpNdO4opAGMxxypQGl2tp9zw5kcg1CwE7Q24pKn92vXuaZa1QYCwaLq/el63RZv983/eu1mMc0XEKWqxoGGp0GU4KZTpsdg9mIva2D1Ow0xk4bz97NnxLwS/cIlxLTVRY5QMg0ZjwKjZagN47Vc/oYS5VKSUZuGrbWDpJSE2lpaMPn9aPTa3p/B9AbddjbOsnITaOhphm/z49Wp0Fv1OF2SmOTK+QIQQGdQYvH7cXn9SOTyXojR/vSsfNFNLlTBqVK6MZJghBZY2bjqS7GXX6QYFcbgs+FQmdGmZCGbtw81GnhP1OOI5vjkqbyRSTQ0UjLqw+QesMDyJSDc63VaYWkXvNzRJ8bT80xgp0tBN1noqzlaj1yjR5lYgYqa9aw1IK8zZIIRKCrC1EIDqqB3Fn7cajL4sbJQ6WcKjkd1v3dI+E3kH/97pmQxyMxbIPZdeLD3iRQT9OZL3nLx4/2/r99T59ovpoD/dpY538FgKYPf4/gdZCy9NsxG0yQIikPP/ATFjz+Aipj+PpwSdNn0fDRmdVrWWkND9z/L665biWvv7qluxDJYL3HkuL4RwXGit/TSMDbgrNtD4gC+qTZCN3ybAG/DYN1Pva69bhtB1Hps9GYxqJQUtl/EAAAIABJREFUmnB3SH8/lS4TeXegR19sxQfJWLF60PEeEqfOoHnntpjHGfTZ+hnlM2W/+pb/6o9lwmTkysFjgzN71p1RjEa8SMjPB0BtMmLKyqZh3z68djsaiwW/y0XQ50OuVKIxSw+RHv1hV2v4AKrzr1xJeclp5l4wH4/Lg1wh53RxGVq9lsVrl/HRKx+EvRag89QJBL8fuSr030imVGKeMAnb4ZGnRoTiwiuXYU4w8fYLm5gwdSxTZhXh6HSyd8dhJkwdy/JLFknjtHXi9fgwJ5h45Skp1zB3TBaX3bSa2u5Al4A/QMXJGpZfupBjB0vpsjvZs/1gaLFJIUjLK78k9fpfoskJMQmWK9Dmz0CbP2PwuQi4ju+g7d3hV8f4b8BTXUzziz8j5ZqfhS0uLVPr0I0JnZc6UrRpmYCUC6nLzqPmxSdH5T6RiLRXHM4oDtVYwgj3MEeSBNpV9jFdZR9jmXopibOuxt4dITsUfLZ26je9G7GNNkyAyasvf4QgiP2iYUek/TiKUbUyuQZB8CIIXhCCONs+RWuZjMY8ATHo7Q7WCZ75J/hDqie17YvsJkqeu2iEIxUH/Axxj/nh79FRcpiOksNnLR1In5yMPjkZhVqNISWFnEULmXzD9cz42i3kLl1K1vx5jFl9ITqrFZ3V2ntOFSEtxuP0UHb4JIFAEGOCEb/PT2pOOgF/gIA/gEanQaMLr+YT9HiwHYlsDNOXrRr2a45GIBDE7w+Qkm4lf3w2VafqSM1K6f29sbaZxtpmaioaetv2uLumz5+Mx+3FaDZgNBtAJqNgQi4et5fjh8rILsjA4w7/3go+N00v/ISu/ZG/07EgCgE6tj9Pyxu/G5HY9n8LnupiGp68E091MZ7qIdR7jZFI7lx/Rxv+jjZs+z6hdXvkCWE8SFu5hrSVa9BYU5BrtKgTkpDJ5egyskhZugq5RotMOToSA5+bcIGvraLfz+HSWRq5qrfKdHYEiYUoLjKFbmhFX/2eRkyp5+PpPInHXoIhWTI0QX8Hfk8jiEGUqgRkMhWiKMYk7dny6ScEPZ6wAvi69AwSp83EdiT+ShwguT3Tl18Y9nzzJ9tH5b7h6KyThB8yZs/C0dSIu60dvdeHrbycrro6subOw21rp/W4lDplycvDVl5OIIIoxva3tgDwwX829rqCelyTsdK0YyvW2fPCns9YuZpTzzyGvzP+uWkKhRxRFOlos/PY7yRxiJL9UrR2z+89XHztCkRRxJxgxG7r4rWnNgxKx5LJZIiiyNxlM/lsW/TPlRgM0P7+o7iObSdh+VfRZE8a2gsQRVyln9Kx/Tn8LcOXYPtvJGBvoun5HwKS+IN5wdVoMouiXBWaoLMD1wnJe+Q4vCnk/mUPPTrViectxtNQi7t+ZALr0VAnSVqySectpKv0GOmr1+E4XYrj1AkUGi2pS1fS+OHIJ12h+NyVfkZMhCAj4KyV5/JHUV9RJwwtHcBtO9QrTgDQ2dC9Au8OyADwdpWFzMcMeFshxLM06HbRtGNLr5RgKPKvuXHUDGbGyotCViIBSeGmcduHYa+dMG86Cy5b2Zv3CfCvHz08ovE4GiTX4amN7/UTbZbJ5WTMmkX93r3Yusu9AZx+/32pGkKMKig9Lp+hGEuApu2bGf/1OwBQGga72ORqDfnX3EjZU38fUr+xsPGVLcNuGyp3uefYnu1D+0x5qktofPZe1KlSaSj9hIVociajSspGrjcjU6gQ/B6CXW34W6vxVkuBJ64Tn8QtuMe+6xXsu16JS18DqXvkqyGPazQqcvPSaGpsx5os5UYvXjqDnR8fYnF3QOIrL0YXXnCd+ATXiU9QWXPQjZuLJmsCKms2ClMycrUWsdsLJPo8CF4Xwc5m/G11+Fuq8FQdwddUQazpKD1CIz1pJWcLpdGEZfJ0BK8H0e9Dm5YhiTWIInKNNuoiZlj3jHuPZxlDbl7E8962kX15zOlppBWNJWVsIbuf/ndYv3c0g2nILUCh0w1Jsi+kOEGfPMmhihcAVL3+IhmrLgIIGdFsnTMf65z5Ud23Q6HnoT/m5tvCtmnY/B4BZ/iSS3PWLOWFXz2CzxNZOm44DDSAoiBQH0ZTeKQ1Q2Mh6PFQt/FtQCptF4rcq66n7YCUy9x+8PPTPx5ttIIUoS0c24ht72toDXp8bg9agx6P04Xf60cml/UKWnxezJ43gadfvo+AP8CXLrufE8eGt7pde/kSvB4fkyYXkJufzo/u/TuCIFBf19ov0lijUZOenozBoCMx0cKBA8dISDBht0uqO1ZrAs3N7SRrfdR9+joACQkm0tNTqKtrwtRdxKCpqY38/Ew8Hh8rlp3H+u1bUAQF9HoNa9cuB2D79r0oFApaW22kpydTVdW/0oxC211ruL0FpSWx36Q+LDIZMlns5qdvAGHNq92xMTI5fYVeIk1mFQYzCRd9GZlGh7+hAsfezSRc+CV6ZC47P9mAvyn6yjj+BrO3VtnoK+XIlSoyVlwUsU1XeXRZvkg429tRqNWc2rE74iaxu7EewedDrg5dFUQml5O66HwaNg99rzaeOKsqaNourQzSzw+9Fzb5+z/hs+9Kxq1vhPGwkMmY9D3JTaSxhi5iLQT8VESRe2uvb2bsrMnYW2y9x+rKKkc2tjhhTjCSWygFPpQcGH5Vh770/D0yL1obcltBJpMz5X9+AcDB+75PV3nZoDZxZWDqyTBJSDQyZmwm+/fG9neac6G0FZGam8Gut7ew7No1dDS34ejoxO/x4epyUPLJ0AOg1N0rucb6toiiCrGycvVsklOkFeHCZVOHbTBLT1RzydpFVFc3cbSknIwMKxMnFTC+KJeJk6TVtlKp4IorVuHxeHE63QiCwK23XtVbqgvgwIFjfOUrl5OXn8U933+Izk4HwaDArFmTuOqqC2hrkyYigUCQfftKOH26BkEQuPzylTQ2tlJQkI1eL7lab7vtavLys/ho8248Hu8gg9kz0VVo9dKqLoSxVKilSXPS2MswpM5AqUkcUpWqkEo/4uCJbjg0hVPwlB9F9LmRaw2Yz7+Kzo/fJtAupQ4mf+keWv79+6jjOCdccI5znOMc5zhHDMR9hWnIzQdgyr0/o/6DDTRu/TCGCvfDQCaj6NvfQ5eeEbZJwOnAfuJo2POxkD6xCHeHnfSJ42k5dTrsKlPw+7GfOEritPAyUAU3fIXmT7ZHrQc52pQ9KSWtJ583P+QemToxiVm/+TMAB++7G08UubZwyORyJtx5L6mLl0dsV/XKC3iaIxf0baltJGfCGHL6lPwbyQozwWrmlu9eLY1TBm88t4miqYVkZKeSlpXMG89tor6mma/ddTUqtfQ12fDyVgrGZ5OVl05GdgofvLWTQ3uO8aVvrKPqtBRAVHKglNVXLOnXpvRYBbd+71r0Ri2nT0hunxcffyfi+Hpm7WVPPsqku38csk2Pruych//B0YcfHFJKUKzoM7PJWLWGtKUr2HXbDWHbJVlNfP+H12Ew6HpXV6+9vI277r0GmQyee2oTVZWNfOuOyzhVVsf+vaVcec1SAPIK0snJSeHN13ZwtKSiXz97T0opPKIoMn7OFHweD231TdhbbHS0tDN1yRx8m3cP+XWtvmQujz3/Q75x00NseHPkheK3fLCfm752ES6nhy0f7B92P0cOn6KkuLyfCMQDv3gKoPcnwIkT5axbt4Lnn1/PypXz8fv9JCVZaG6W8mT37Clm4sQxFBeX4nBIz5vMzFQmTCyk9GQFjY3S3zUjI4WCgmw8Hh+TJo+l/HQNS5edR0V5DQkJkmejsrKO4uJSqqrqWbduBW+91V+MxFA4HgB3bSWatIxBLlm5QkPWvB8BoDaEf16HI+AerC09VDylB0n56n14K4/Tue0NEvMmIHhciN0R1D0ygNGQRRIZl8lkQ/bBGPOlBOL5/5CKOgs+Hy2f7qR1zy7aDuzBZxu5QosuPZOib30vqqZs9ZsvU/r430Z0L2tBHqaUZGy1ddjrIz/UC67/CmO+8vWIbdoP7uPIr38acb/ubJGx8iIm3/vTiG38nXZO/uPPNG7/aEguOUNuPhPv+iEJUQTzHZXl7PnurVGDs3ImFHLxN69n4+MvA2BJTqRkR+i9u3mPPhOxRNye797GjVfO5p2XpC9+Q10LP/3j7VSU1XBk3wmOHTrNjx/6FmXHKwkGgtRUSu/7ZTes4ujBUk6WVHDos2P8+Pff5v7v/oX8cdksv1gSlnj6L69x8+1X9Guz9d3dqDQq3C4PRpMULb3pzR0RX29fpt33QNRJB4Dt8AHKX3xmRDmacpUKy8QpJE2fTdLsuViKpChVwe9ny7rwY7joknloNCqcTg9ms/Qaiybm8uLzm6mtaeFPj9zBd7/1F8YVZXPJugX87x9e5c67rwSg+HA5n+4+xh//8h02vL27Xz9vvHom6b0n4raHyYtmYW9pp7a0csiv8w+P3M6Nt6yOm8H8PBiorjQclSWQlHKCfUQ7+vYHRL2HLjsfkKqVeBpqB4mvJxSsJrno2t7fvZ1VOJsPE/TaSZl8Ez5nI50125EpNGgtktvZkDKdoN9B3We/w+eM/NyNBYU5ibSv/wpvdSmuo58SaG/CsuIaRJ/kjnefPIir+ExFGVEUQ/qLRz3oR65Wk7Z0BWlLV4Ao0lVxio6SwzgqpehDR2U5zurKiAZEodWiz8zGMmkq1jnzST5vwSA1iYEEnI4hl0EKhcfeycyrLyPg9bLtr5GFoOvee5v8678csRB20sw5LHjsearffJnmXTtwN4SvaSlXq9EkWlEnJqFJlhR6tKlptB/ci6Ni5MIKDR+9j3n8RHLWXRW2jcpsYcoP76fg+q9Q98G7tB/Yg7O6MuR+gToxicSpM0g//wKS5y2K6T068uBPYopkXnDZSj554wP03cEK+VPGcXz3oWEXkdYZNDgdZ2SyelaRXrdPqnGoVmIw6Wmoae4NNPrX/77KvGXTaWu24fX4kMvD78H0bbN35xEe/Mc9FO8/yctPbhjyWI8+/Gu0aRmYx02I2C5x+ixmT5+Ft7UZW/EhbCWH8ba14O+UAtICji5kCiUKvR6lVofSaEKflY0+OxdDtiQnZ8wfE3YfPhI7th/hsafvYd+ekzzxD+k1zpwzDofDTSAQRK0O/6hparLhcfuQy+Uh++lh4OT+6DD2LntYumJ0BcHPBgPrXA6l3mVfggMUrkL1F+ke7trKfj8H0lMLE8DZcpiGA4/0rkCTJ1xH0NtJR2X/CHld0ngyZ99N6tRbqfvsd8MKcOxLwoVfoumfPyHo6iLlyz+k5bnf0friw2f2UWMM5ju7UbIyGabCcZgKxw06JQYCBFxOAk4HQiCAQqNFoZOir4aTS3n8Lw/hs4fTQI0dn8vFkbc3kj1jatTAB5+9g7r31pN7+bVh24AU/DLutjsYd9sdvRMFf1cngt8nPdC0OlRGI3J16AT34t/dHxeDCVD62F9QJyaRtiTyCsaQV9Cb6iAGAnjb2wh63b2qPSpLQsSamgMJej0c/uWPcNXFpuEY8AdIyc3orVaSkpMxbGMJ8Oa/P+T2+6QSUG6nlw/f3kne2Cyu+LKUJ/rRhl2cKC7nmz+4gboqaYZ79NDgALKcggyuuOlCxk6QDM6pEMEeOoOORKuFlLQkZsyTVmy7tsT+sA96PBz62b3M/M2fQ353BqJJTiV9+YURc17jjcGgJTnZQnpGEvMXSLquzz/9AffdfzMul4e3Xt9J4ZhMvnzLaiZNzuNYSWVM/Xz0YfwVjcZPyCEnL7xE5Dnii9qQ2fv/jor3+7lrBcHfWymnL+72UtpPr8c6/moseSvpqByZIILjs01YVl6HGAzQuVWKGu6WeRtSP6Pukv08KH3iEarfeCnm9ikZVmYvnMrWd3dhskh7eqYEI2aLkdPlTYxduhBbbR1Ve6J/eRVaLXMe/mdEl+BIKf7d/TRtH3kR3B5kCgWT7v4JGSvDy+bFE7+jiyO/+jG24kMxX6Mz6ll05YVou0v27H5rc9gC0rG4ZDvLTiDrnl321DC8+fYr+HjTHmoqG/tJbfUUrQ74h2eg733wNp7408t02hzc/9e7APjFnf875H6UegPT7nuQpFnnDWscIyGaS/Y3f/wGf/zti9jaHTzy+PcAuP3rf0YmkyGXywjGmIs6sJ/bv/7nEY1boZDz3R9cw6SpBUyeJj2b8grSet/7SDz6p9f59c8GC4fnj8lg15Hw3qbLL/gRe3ZFFlR57vWfs+qiOaw470783Z+rh/9+J1NnjOHk8Wp+du/j7N9zkrT0RB766+0sPn8aHTZpcv2vf27g739+I2L/44py+Nq3L2Xp8umkZ1oRRZG62ha2bz7EE4++TU3V6BZf78uY1Y8jkykAqNx6DwHvmYVM/vl/QBQCVH08eJ9eqU0k//w/4ukop/bTodU2Himfm0v2bBJwOTn+1z8M2Zi0NLQhCAKX3XQhLoeU7NrSKB3LnzcbrcWMIcb8yaDHw+Ff/pDzHv5Hrxv1i44YDHL0jw/gqChjzFe/GVbrNR50lZdx5MGfRnRFh2L5l9bidXvY9h/JTefoiJz3Ggs9k8WeGobV5fW4nJ5BupTDNZQ9bHh5C1/+9uUE/EFefHz9sPsJuJwc/Ok95F93EwU33jKq79NQeenfH3H7XVfg9wd57NEzr1EURYLB2Ofd4foZLkqVkh/8LHQu63Bxu7wc3CelxSRZzSQlmzGZhqbk1cOU6YXcc58UTJVXkA7AjNnjeP6Nn7N05nd47vWfM3XGGAD0Bmmr56cPfpXG+nbeeHnboP6+fdcVAPz4VzejVCr6nRtXlMO4ohxuvu0ivv9tKbYjVB9xRwiConssA3K/gz4HamNmyNzNgMeGKAZRG9Jjuo1MqUKZlE6gvRG50YJcJy1+FDojQbcDhc6Ir6EShTmJoL0VmUaP4JQUXnquEwORt4fibjC9rZJQQPPOraQsWhax3Fc8EEWBhg82AnDqmcfwddiiXDGY/HHZFE7Ipbm+DUui9Ec+sKuYuUtnsLe4jq7mViyZ6WFV7wfiaW7i09tvYfI9UjX05LnRC15/Eah6/SXa9u9hwh33kjB5WvQLYiTgkircV778PFWvvzisqiAbH3+ZvEljWf01ab9Vrdfy4oP/iNsYAba9F3sZrqFworicE8Xl0RvGgCgKVLz0HE0fb2HcbbcDkDJ/8ZBy2oZ0v0CAls8+oe79yFG9Rw6d5sihkW8TxKufHrweHwXWq/9fe+cdHkd19f/Pzva+6s2SZcuWewcMptoOvSa0UAIhlARSXggk+SV5yRtCCskbEpIQQhISIAVCCSE0U4wLLoCNey+yJUtWX2l7n5nfH3d3pZVW0sqN5M1+nsePd2bu3LlbNGfuued8T8a+U0+fxrOvPADAXbf8lCWvZBfpGErQu6Oth4vPvi9j3xXXnMVjT96Xtf1wfPOBz7B9i/htfP4zP+GUBVP43k9ux1Vg56kX7qesopCbr3oQjyfAL34rZu61dRV85tbzBxm7z95xEff/8Jb09tpV2/jT75dwsKENk9nA9Jnj+crXrqasopBfPnEPAO5uLyvfPT7KXikSkV70VqHpbbCWk4j0BX7GQ50YHTWYnLVEPJl/IxqtQcxMk5Wt7PWLiXY3YCwWDxDR7gZiPY3p9taTFqO12NEYTOiKygluWC4OqAo6Q7EwyKqCsaYeXdHZyEEvalzEJ2gtdnwrhp+1w3EwmKkUkq0/uB9TaRnlC8+j5NQzcNRPGTEIZDSE21tpX7GU9mVvD6qfOFoa97Xw+I+ETmYqkENRVF555m0KxtZgLymmaf3GUanbx31eNn9XJOyXLjiL6suvpmDG6CotZCMRCpIYQVXoaAg0HuCj++6iaK4oq1TzyWsonHvKEX134bbDtL7zBi2vih/i0aQXmaxmaqbW4SgWqRSdA5Kn/9MItbaw5XvCjWUZU0P1pZ+i9IyFQ0oPjoZEMEDv1k30bFpPx3vLRhULUFhWxJT54mFr04p1uEoK6W3vJhaNI0ka7AUOejqOPk1gNEQHqEPFY30eg0RcHnT8SBhuaWs4iktcfPk24Xb2eYNs3bSf8y85ldPPmsHck+v58q0/450l6wF49Gdi7e2nv/4Ss+dNzIgaLq8s4js//Fy63z89sYT/91+ZD5Tr39/FP19cxarNv6GgUFR4+v7Dd3D23LvSxSZOXziLwiIHr76YexT3SES8B9MG01w8jZB7Z79jB7CVn4Rr3IW0b/p1xnmpYCElJu4bqhJHby9Nq/7o7aXEepv61iFlGVVOIHu6iLUeIN4lvFjmSXMJ79mIedJcEp4u9OVjiXccQvb1oLULKT9VTqCOpE5EXrggT548efLkyYnjuoYZ6eyg8bk/0/jcn9GazTgmTsY2bgLWMTXpslvGwmL0Dgc6qw3JaESj1YIqBH1TCf6JUIhor5vAwQYCBxvw799z1JJ3QzGwxJf7YBPug01odHrMVdXEPb0YCsRTfNTdhRKLoZE06BwuYgN1a5NPPp1rVtK5ZiWWMTUUTJ+Nc8o0bOMmoHc40rU8tWYLqiKjRKMkgkGivW6iXZ2EDjcTbG7Et1+smYQONeX0JHS0pHRK3RvXYSgopGjOybhmzMJaXYu5vDL5fRlQkykhiVCISFcn4bYWvHt20bt1I/79x0YmDmDBFedyeO9BVv9dRMsN90T/4Rc/O2J/xqpatBbx2Uea9iGZzWgkHdbJs0BV8W1cI5465aNbvzwRhFoOsec3j7Dn8V/gqJ+Ca8p07BMnYamowlRSmhankAxGVFVBDoeRw2ESoQDhjnZCLYcItQhBBf+B/fj37zlizdyeDnf6XFVWGDdtAhNmTSLkD1JdX0vJmDL+/IPfEQ58vOId/yrs3N6IzxvM2Ldx3R5OP0vkL/cXQdi3pzn92mgy4HTZ8PSK2dfNt1+IyWwgmIzBeOCbf8x6vR63jz8+/hr3fkusm9ZNrGL2vIlsHCBVOH1WHRMmVQOQkGVqasuoHFPC6/9Yze4dTdx5z5Wg0fC3p95iwdnCo7Br20HGTxyDu9vLzq0HaG8VnoRg52bslSJP2V5+Mu69L6bvjcH2DRTVX4WtbC5Vp3ydULcQ0deZCnCMOROAcI+ojxvY/17mWqdGyoxylcR2aNtalFAg3c7//hJQlfT/va/2CUDY5icDHVUVyWJHCQ7vvTuuBvPci+czcXI1S15ey8GGVnq3bjpulTBGgyQZkovPGnR6B/GoG63egcU+kZBPlDJKxDPLfZSe9Ql0dgftb7+KrU4oW9jrp5IIBbCOHY+xtIIDf/gVcqjvx28sOQcAramcWO8GQi37CLUc4vCbwwcz6F2z0Tv6F9EtSf4Drc1Awp9bgeXB/QhivcLFk2s/sd4e2pa9Rduyt3JqfzzYt2E7F33+04SSN9rhhAtyQV9QnP5jM5RXU7jwElqf/jmoKhqjCeepi+l9b+gSQYXTr6ZgyuVZj3VveppI6270pjKiwSY0kgGTrZZYqBVVFQY4dUzSmtKvFSWG1TkdX/cajFZRVMBgKicWbkVvLEajNRIPdxAJDlEST1Xx7dmJb8/wEZrHk8q6asZMFGNv3NlAVV01m5avY/zMetxtXTTvaSQSGjmAbuwlv0JnLqB3lxCh79n+Qs5j0GqlQbVu/1VpbRlcHKLHLW7aPl+I3p6+ZYyAP/Nzs1iNaYO56DxRHHrDOnH/CoeGrju6b3dzxvasAQZz0tRaJk2t5eEHxTLVbV++gi0b9/HHx17hew9/gbaWbv7yxBIOt3Txg0fuoqdb3CvNFhNGk4Ga2jJWvN33txns3EQ81Jl8vRmNpEeVhRs8Hu7G27QUV+15mAsnYS7MLEemKgl6Drzef0f214jUkayk2mWZaAx5zhCMaDAlScNX//sGTCYDH6wS1n/jut184Z4r0Wg0PPvUW0ydOZ6a2jKqqkt47aXVAHg9QT513UJ6ur1UVpfQ1enhrnuvQq/X8dLfltPWIqSZbrrjIuwOKxvX7WbVss0ZberqxwBk9P3h6u0Z4/lg9Xbuulcs6qfO27Vt+BqbzpIzUFWZWLgNrd6B0TIGVYmjM7iwusSTnb/nIxS5rzyMqsioiTiGwuK0skXPR2uxT5xCtKuTYOOBzEokGi1a85j0ptZcTSKQm0C2EutBDregkYxotCY0OntO5x2vfnJh3uduJuzuwX3gAHI0Rtn0abj37UeOxymoFTfQjh07MVgsTLvyCrb+7QV6DuReC/VYCxfEOg5jmyZuMsbKWtRoFGNFDcaqccQ6WlBVFclgQollLxEU9TQSbN2I1mhHa7Sjt2VG8qmoSFozihLFWXQKsUg7BsuYtLFLHdNojenXctwHkogmNFlrAfB2rsRZthCNRoen/R0cpWel+9BI+nRfWq0FSWdGbywm5NuLkgii1VmR5TBanYjglOMBtHo7idjoA+NMZiNnnn8KG9duT15Twuaw4nDa2LOtAYvNTDwWxyCpLP+buMHNXTCD538u0sv2bd6dHHNugXPDYTYbcRXacXd7KShy4OsNYLWLnO2gP8yiC09h3Zrt9Pb4kCSJWPTjrWQyHD7f4Jl2LFl5xefJFHMZ+LlptWJFTZI0TJleC8BZi8S6X2sw9wjjwsLMPPfiUheqomTEkXV1eNLiEmariUAgjJwUpAgljbMkaVAVhXhCzvDUqUqCplXfSm4M/u7de15AVWScYxchaftyz6P+Zrp3PkPMn1uu9olgRIN5zrnzONjQyt//2lf77p5vX89fnlhCa0sXP/jFXTTsbWFr8gnkwZ99AYCv3flLVr6zkYa9Lax/fyefu+tS2lvdNB1s44v3Xc0DX/89AOMnVnH3bT8DGNRm60ZhYPr3bTYbM8aTOgdIn/elm4dXnZe0ZuREgETci9lRT6B3M1bXDOLRbnHTAjSSAfoZTCRRWDfh89L019+nd/v3JLVqB4ZFqzJyWHzRWlM5cqhxpI86jRw6hBzqKzVjqbkBspSINpoM2J02Tls4hw9/0lb1AAAgAElEQVRWbKKrPVN2MNd+hqP81kcwVmU+9UUObqbjz5l5U3I0ys5/vsrsG67D6LDRc6CRksmTaNuyFaNdGOpEOIy/tQ33/oZRGUs49sIFsa42ela+kdzqS2Du+PsTOZ0fbFlPsGV9ervuqmTecTIqXIOEkghistURC7ciac1Eg41okmEDqWOJqLtfu8MYzZUYLGPSv0Nb4TzkmBdJP1jz114k3FyqEhUeEVVFq3dhdU5Dq7OhMxYQDTYTTf4OTdZxqGriiAzmBVedg8ls5PIbhQursrqUd15ehaIo1NRVccVnzufRB59i0swJvPX3FclxDX6iP1pjCXDFdYvYsaWBT16/mDE1pfz5d69z7WeFSMOurQcxWQycuXgOPm+QNctyz/X9OOgfgDSQRCI3t7jDaRuUQjIadPrMc9es2Myhgx3c863rgcFG/fk/vcN9999IKBTh9X+swWYTDytllUUcbGhl0pQsJReHme2rqoJ774v07H8ZnVHUDVbkCHLs45cPHciIBtPmsNDbnenXtVhMackrfTKpO/0EMkQaic1u4XBzF9FInMcefjG9v63VPWSbMxbOGtT3wPGkzgEG9T0U7ta+Kb77sMjri4YOM1zB1M5lbw7faZbpfrRrxYhjORo+eeN5hIJhSiuKOOfC+bzxgrhe8BiUK0oR3LKUeMcBJLMDQ3kduoLsOVFao5FJF19A2NNLoKMDg91G+/btSDotEa9w2VTMnsX+pcuwFBXiGluDpyn3yuxLfvccp3/qPAorRW7rK4/+5ejf3HFcC46GDhELt/StNw94oOp/rP/rriYhuBELpZ6qNfT/Xfo6+7RVScqFSVoLcX8DZsdEErFe5LgPVY0TC7ei0ZqIBsXnrCoyVtd0gp5to34/ckLG7rTRekiUQ2rY2UjzwVZOPms24ybVEAlHKSkvYtzEMdROFJ6V8ZNq0Oq0Q6ZnHCmhYJitG/YyYdIY9u5s5OQFU9MuyIQs43DaWLtiC2d9Yi5LXz8+qULHimPhNu4v0fjy8+L38ZPv/zXn8z09fYZpzfIt6ddbNgyOQbjvC0Jw49t3PzakIMUbR6jNqyoJ4uHuIzr3RDGiwVz+1kd8/+d3MvvkSWxLzvie+9M73PedGwkHI7zxjzWMr68a8UJ/f3Y5d3/z0xw62MHWTfvo6hj8lDuwTS7jSZ0DDHveyPzrr3cMJJFI4Cyw09bSRXdHL+Zk/bpjaTD9H/XpebrOvhHn2dmTwDf88ekMd1v/Yq7de8R3oiTzL9f99olRzzTCgRBL//TyqMd/JNhqatHZ7fj27kbvcKX3F86cTc/WzRTOnE3b8neG6UGgDrPe0v/Y8EFcQ39Ovu6UWLQwqv7ungHtM41tLHyYWPjI0nFefXYpkqRJu9pSr1995u2kwpjY//hDfQ8y/V8fS/6ZzD986Zllwg2oZhoeSdJw2tmzWL3s44+XOBF4PQEURUWSNBhNwk3f2NA2wllHx2gFKT4OrPUiGCm4dysAlonTCe3bflR9jmgw/b4Q/3Xrw+j0WhLxvifFb/9XvyeMfjWR7/1Cn+TX357u0/87fKiTr935y0H9/Pg7Tw/ZZuUAHclU3wPH87U7fynezIC+/6/z4lNvZtzEPm7UjHWLfnqRA4QKjoVb7nhiLC5BVRRqr7oec3k5e34ryqGpikLU3XXEEaTHD3XA/wP3j7QvNwZGkA/c93GQ7fqKorJm+b+2K/ZYIssKe3YdYsq0scw5SQQkDqzs8p+GRpJExDsQahDLZq5TziF8cM+Iaj7DkXOU7EBDdKRPGLkYtCNt859kLFN83Des/4uEWlsonD2PSHcngcYGjEXFANhqx2E9MBZb7Tg0q7VHpFiU5+MnGuu7YdqSwUL/7ixdsp4p08ZSXilS3j5xwUlpwYN/NUyu8dgq5mNy1qIzFqDRGsWaZaSXiFfENvjb1hH1ji7OoT+Ok87GMfd0AAyllaCqR20s4f+YluxoMI+5Fo2kJ9L2Gkq8T8lEaxJrdMbSTwAQ920n7tk84NyrAdBIRsKt/0RNiNBuna0eQ+EpWa8X9+0g7vnPcBH9uxNub6P1rTdQVQWNRkq7TPc//UTG/8cCyWDFVn0a1opZGJw1aE1OUFXkqFinj/Y24m9cSbB1aOH//ikYw6VfWKvmUb5ASKI1vvpF5Ehf6tTYS4S2qM5cQNMb9yBHvLgmXYRtzCnorKVoNBKJUDfBNvG34Nn9WnqMw6GzFOGoW4yldBp6WxkavRklFkKOeon2CCm0UPsWAs1DrDWqfQV+XfUXY6sePJ5cx5IiFfMAcNqZ0/nbn45dIYOPiz889iq33XUpZouIMn3oF3eyb08zjQey15JMic/X1JbRdPDo602OhDYZtFY643NYS2cNPo4NvbkYU4GoxuOqPY9gxyY6tz+JHA8Oaj8S3nXLiXWJ5YfwwdzS53Ihr/STJ0+ePHny5MB/7AxTibnRmsqRDAUZM0zJmFlhRDKUZGxrdFY0kniKU5VYenYJoCa8yOFmcVwyIelTeY/HRxj73wVz/XwA7HMvxFA1CclsQwn7iTbvwv/hy0SaskdtVtzxKIbyOjzL/4R31bPDXsO16GacZ3ya6OE9tP/h7qxt9KW1OE67ElPtTLS2QtS4iKyMdRwkuOUdAlveSYe/p2aVx1NVSdIZGXvRz5H0gytd6CxF6f+tVfPw7H0D95ZnjttY+mMqnEDBlEsxOGsy9uvtlbjsorahrfpUDr/7PyTCQ6eoOCecR9Gs69FImbeZVO6qwTEmue0YcoaZWoerWvRdjK7MdIXUeFJjAYYdT4r2Vjfbtxxg+qzxXHXdQjrbe1nyyvv4vCFsdjOl5UKvuLGhjb0DkvyHon92wHCFxY8XnR293PfFR/n1k/cCUFFVzNIPfsmzT7/Dh2t34ukNYLYYGVNTwszZdZy9WBTQ3rBuD7ff8NCorqW3WNFZzMiRCKbCQvwtIqLbWl5OoK1tUAqJRtJTebIYl9GR/E2pKrFgK/GwG1WOIWkN6MwlGNL5zBqsZXOoNBfR8sEP0/qxo6LfOOwzTgY0+LetG30//ThmBrP2kkfp3vIXAs3Zlf+PJUUzrsXgGEPbmoePuA8l1o3WVI5GXwD0+cpTBlNV4qBE0BqL6B9tKBkKM/rojxzpQI50pLfNlaLUjkaXe2Hl/1NoJIov/yrWmYvTu5RYGNnbjdbmwjJ5AZbJC/CtfYHepYOlvAKb3qLwwruwzT4X76q/MWTAikaTvkZgU/b0H9vcCym6+EsivUORSfjdaC1OAExjp2MaOx3LtLPp+tt3UeUTk+iuJKIEWtahMxcSaP6ASPdeEqEuNFojpiJRz7N49k3o7eW46i/Ef3AlMd/oyqIdCSUn3YZGknBve45A0xoSEQ86SxHOCefiqr8IAJ25kMLpV9O5/neDzneMF3Uzi+fcBEAi2IVn35tEuvYgx/xC6MFehbVS3LT9jUMLfbsmXQIw7HhSYwGyjicb37zncZ5/7UHMFiNf/OqVfPGrVw5q8z/feGKQwaybWMWv/vBV7A7xkGN3WHA4rJjMfUWQX3rrR4RDUfz+EP5kDqPfF+LuOx7J2QAfCf94fiVK8gHvp49+GavNxK13Xcqtd1065DlHEgMx4bLLiAeDNL27lIKJ9ZTMEGIvPXv2ZM23dNWe22coAW/Tu/Q0vIYcG+xG1xnF32RB3aU4axZidNTgqj2X3gNvDGo7EgVnXABAwtuDfdZpaHQ6Ajs3HFXswX/uDDMq8j8lQ0G/vRq0RhHgocREQrnOOl7MQmNCFEDSFw7qI092XGffgHXmYpSouGm4X/k5od1rRYqFpMU69UyKLvkKjgVXk/B24V+fWUIquG0ZBefehq6gAtPY6UPORM3j56BzlKDGI4S2rxx03DRuFkUXf1nIbC15lODmd1CVvoRx0/i5FF9xL+a6uRSceys9bz5+DD+F4en66A8MfBBQlRChdhEK3/7+L6k+74eABnPptBNiMCWdkc51v8Hf1JdPlwh24d7yTFrRyFo5F0vl3MHn6i0UzbwuvR31NNG64gco8b7k90TITbS3kcChkfP1JJ3w5gw3nqHGMhwbPtzN+affw5fuu4rTz5pBaXkhckKmt8fHvj1ixrRrW+Og82x2M7PnTRyxf7PFiNlipLSs7/6SMrLHk3++IB4+Vi3bwk23Xcii8+ZRV1+Fw2klGonR1upmx5YDLE9mILz28uhzJiW9DoPdhrmoCOfYsfhaxEOAtaICT8OBQV4ZW3lfwXPvoeV07RraU5KIinX1rp0iJclZsxBbxSlHZDBTUkXl19xB+4tPUHjWxUlhkbzBHDWp2WH/GaNkKASN+EjkaA+qHADreCRjSZ/BHGaGmacPyezAsUBIFva8JtJ+QrtW9zVQZILbV6DR6ii6/F5cC28iuEUEXygxkUeqRIKEdq3GOmMR1tnnDWkwrbOFyktwx3vpc/tTsPhzoNHgWfY0gY1LBh2PHNhI79u/p/hT38A272I8y/+MEh19oMGRMfwTfsx7CDniRWtyioCgE0A82JVhnPoTThpya+VctAYbkt6MEu/7zK1VJ2W4mLs3PpVhLCvqarA47RzauQ+LXQSCRMMRTFYznixlv+JBEaAz3HhSYwEGjWc49u9t4e47Hhm5YT+2bNxPpfWyUZ2TjZuu/N6Qx558/HWefHywjvHunU0AOV2/x+3jkR8/xyM/fo6p82dw2/e+zL0XfP6IUk2q6qq5/y8PYS9w4Ovx8tD9T3Jo2XJUVWHrH/uEzDWSlHUJI1XaC8DbvCLn63qbV+CsWYjBUjZy4yykVLu0Vgdxdyfe9StOXJSsuWQKhdPEDdBYUIuqKsT9bbSt/mk6Qk1vLaFq4XeSbcaRCPXQs/15Ai196xOuSRfjrDsXKfkDj3ka6d7yV6K9Bwddy1hQC5D1WhljK50GQPmCu+n88DGCbSNHo6pyGFUOo9Ga0WgtqHIoY/1SibnT65NaY0laqDzTYOZnmENhnjAPjc6AEgkQ3Dm0yy24bQUFF96FZLJhGi9cdKHda9PHAxvfFAZz6hn0LnlskEGUTFYsk05Ltx2IzlGCoVLkpgW3rxhyHCljrNHqMI6ZRLhh6KjUE03KYB7vYuwpIt1DRxUmIplrhBqtAfoZKFNR3+xLjvqIuDOFRFxlxaiKwhlXXkA0KcJuL3QRDgT58JVlRMOZ2r3DjSWX8eQRyInEEedlHm5o5gun3cCZVyzi+q9/jqZ3383absj85H5GVI56s7fJQqrtkcYR2KadBIB3vfA6RVqOPE0lRU4GU28ro+LMr+PZLVxmHeseQ1VkTEUTMwyYq/4iOpJrCFH3Puzjzqb05DsId+1EjvpxjDsb+9izaF/7cxIhYWwc4xdScebXaX7r68hRf8a1OtY9BpD1Wqknc1PhBMpP+woAXR/9PidjmUKJdaM1VyMZCpDDIbSmAQZTDoIqpwN/NFoTGq0ZNSFmH6qcXZg7D+hLRIBGvOvQsBJ0qpIg3nUIY9Uk9GXjxM5+BjPStI24+zD6oios084isCmzuoB1+jlodAbiXYeItuwaPI7y8enXY+7JTXlGsrhGbnQMMZdNx1oxG4OzBp2lEElvETd+RMCERjpyndAjQY7kXjB6IP1nwanZYX+6DrUy+dTZyIkEFmeytJ1Bh8Vhz6oNfDRjySPY+eE2vnbxXR/b9WOBVkyuOgB0RhdyLLdC8jpTYfr8I8EyQVRqShnMY0FOBtNVfxER9356dr6UsT94ODMx1te0mlA/g+XZ+waF067G4Kwm3LkTV/0l9Ox8iainKd2md/eruOovwlI+G3/TqpyvpSoJDM5qys+4l+7NQvg60DK6CCgl6hYGU+9CDh9GMpSkjWBqdqnEepCMJWi0ZiR9QXJf3hU7EpJRJISn1i+HQ03OGiXTYIFxgMDmtyhY/Dlss88bZDBtSXfsUME+kjHpHlRV4j25rf+p8RPzIKSzFFF+2lcwFoqbiarEiQe6iPlaURNJt7Qcw1I2E0l/9An2Gk1uDiVVOfI1noxZcJYZTXdLO2teegtVUdEko0lPuvBsPlqyMqsC1NGMBeB3Hz7DHx/4DRffcgXjpovZb097N8/+9Cnef71Pl/ey26/igpsvw+a0c3CHqLX79Pd/x4Ht+/jjphf57yvvpvVACzf8v1tZfO2F3Drv6uT4VL7z14d480+vsu6tkdcDNZKG6+67hbOuWIStwIG3u5f3/iEKSTz3M6F6ptXpuO6+z3LWJxdhsVvZ+eE2/vA/v6bjUKbc3dT5M7n2qzcxfvpEFEWmtaGFh24VHj6v20NxZSnff/Fn2AocxKMxbpl91aDxTJg9iWvvvonxMyai1eto2nWAJx94jMadB0b7UQ+Jr/m9tMG0Vcwn6s8t8MletUCcf3j1CC2zo4SFRm7NnfcT7xHlxdqe++0R9ZUitxmmo5Jo98garTHvgDIsqooqR5F0ojiv3lZG2fy7KJs/+GlHZy0e1bU0WiMVZ9xHsGXdkOsbI5FyqWr0LjRaCxqtKaO6B4Ac7UQyliAZipH0jozz8gyNEhGGMm2whkFjEMZAjWRfNwxuXkrBwpsxVk9FXyR0i+Puw+hLajBU1qPKCQJbs7uJ+ly4Kq2P3TFs1YQTTVnSWMqxAN0bnybY+lHWCN2aC356TAym1nj8yrul6O8FSqXGDCRlGFP/r399xXEd0+0Pfplff+1h9m0UHoiF15zPXT+5lx3vb8HX42XRNedzzlXn8ZM7HsDd2sXi6y4E4FtPf597PnE7TbtEXc/WAy2Mm1rHno+2UzlOpMQcbmhmzIQaGnc25DSWMy9fxKkXnckDN3wDn9tDZV01Jkvmd3vNPZ9hzsKT+eEt9+N1e7js9qv41lPf597zPw+Iyj3lYyv59tM/4OXHn+dX9/wEOZGgfu5UvO6+GXl3aydfWHAjcxfN58s/+1rW8QQ9Ada8uoLHv/kIiVicG/7frXz+R3fzzcu/MroPeRh8h1djKRbLZgXjzkeO+fE2L0/XxOxPav3bVXserrGLCXZtxdfy3qB2udC99B+AWGY5VuSFC/LkyZMnT54cyMn0apBykmxW5aGrfKPRgAbaVv+UcFeWivDJBeNcr2Uqrsd3YDmO8YvwHRAujf6u3lxIR8rqnUgG8TQsRzsz20STbYxFaLTmZJu8S3YkYh1igV1fMjZdFJks7jWNpENfInK0Yp2NWfuSg72E9q7DMvk0rDOFZKFn+dNYp4t8v/CetSih7NJo8Y7G1IUwlNcRa9t/hO/o2KK3lWFKumJ7tj1PoPn97A01GrQmR/ZjSVJP6iNF0RoLxw97/FgQce/HXnsWIGT2jK5aop7G437d4Vj50lI2LusLPHz1iRf59L03UTOplu3vb+GyO67mhV/8JT1LfPk3zwFw6W1XMnfhKRzc0UDVhBo+WvoBVqeN9W+vpXaq+O68bg96o4HO5tzk5YxmUVEoEooQ9AXZt2l3xnGdXsdFn72CX/zXj9Lj+cuPnmDBJWez4JKzAXjvH+9yyW2fYu/GXbzwyJ/T53745uhdl22Nh2lr7FuqWPrsEr777I+PqXi7uXAS4V5RKsxcPJXiyddQNPEKov5m5KgXVZXRaA3oTIUYbEIYQ6PRosox4sEOSqd/FkkyDHcJ2rcMdrXKgcx7gmP2afg2D/F3liM5GcyY/zCmo/xjU+U48UAHBlcNofYtQ7bL9VqRrt24tz6DkghTvkAou7S8+x3kaG4LyiDWjJS4D43Olo5+VQYZTBG4IOkLRFFp1HSKSZ6hiTRsQImGkExWrFPFDTS4ffmgdtYZ5yAZzCixMJEDQwdsBTa9KQzm9HMAYTAtU88EwL/xrSHPS3jaibXtw1AxEefpV9P14o+O4l0dOySdKf1aiQ2dwmKvOT2rElB/EsEu9LYyzKVT0Ui6jBxT6HONWsdk1zk+lgQPr6doligBJ+mMFM+9mdaVP8rqfjtRNO9tzNhWFZVoOIrZZkGn11E+tpKvPPINvvLINwadW1JVSuPOBmacPoeymgp62rtp3HmAKfNFsr67vTtndyzAey+/y5xzTuZXK55k/dtree0PL9Gwta/uZMmYMgwmA027+yI6ZVmmZV8T1fV9SkdjJoxlz8YsE49R4ixy8ckvfpoZC2ZjtlnQSBJanQ5JkpCPUXGBqlO+PmifRmtIr2sOhUZrwFV7bm4XGWAwLXVTMJSJ5RtDkUhLsU6efWIMpnffm4z5xA8pmCzyf/xNq1BVBVNhHeGu3Rl5VsPRu+tlimfdSNzbQtgtfiRagxVz6XQCh9agJKIZ1/I3iXSE4a7Vu/NljK5aAMrmf4nWVT8eVWFgJeZGZx2H1lwBagJlQDV6VYmgJvxIehdotChxL6hDV0nPI1CiQbwr/0rBebdTePGXAPGAEtqVFC7QSFimnEHhhWI927vq2WFzH8P7P0L2dacLWFtnLERfVEXC0zGsoQXofft3lH3mISxTz6L4kzLe1c8R7+rzRkhmB7qCciz181EVGe97x1+CLuZvQ0lEkXRGXJMuJtp7IB1VqrMU4awTM2ln/YUoiUiGgR1IsHUD5rLp6K2llJ36ZXq2P0880I5Ga8RcOo2imaJe7IlIS5Gjfnp3iCLuRbNuwFQ0kepzv49n7xIi7n0o8TBagw2dpQhz6VQxLq2Brg2DlZ6OFdHw0J4vjSSBBn70ufvZ8cHWQceVhExlXTXn33gp46ZP4MC2/TTubODCz14OQEdjKwd35G4wo6EIP7nju4yfPpHzP3MJD77wMM8/IqK3X/7Nc+m03JQ4et84s2wfgxngvb+5n5A/yA9u/jY9HW7q507lwReOXEEtG7Hg8Rd3H0i0vQX7rFMB8Hwg4hu0tqPPY85thulrpX3NwxROE/JRBVM/iaokiHmbiXQPrso9FP6mNWi0RopmXo/OKlI1lFiAiHsv/qbVg65VMFVIyw1/LZXO9UKZZcyiByia8WncW3O/4SmxbrCOQzIUI0fayJZILke70FnFrFcOtww6DqLKic5WD5IhmQpgQKPrmxnobPVozWNAiaGqcVDixHo3oMqZDwBaSw06yzhI9SHp6a9Fq3fOQmebCEpcyPepMaLuDwYZ8eH60TtnJcc0dD8pqTlj5UQkkw2N0YIhmfZhqJhA6XUPoESD6eAeJRrEs/xPGW5X3wcvoXOWYJ9/BQAlV30bJRZGCXqRrE6kZLCPf8Pr+Na8OMQ3lERVCGx5B+eZQkXGteizAAQ2v81Iyf+Rpu10vfQTii+/B+uMhVhnLBSzsNTNqV9QQHDb4FnwQGxjTsFWswBJb0HSm8UMsJ8xKpx2JY7xi1ESYZR4CCUeonP97zNmWaoco3fHixTNugFj4XhqLvo5SjyERtKlU0oAena8hKTV45o8tLyZ78BybNWnYiqehLVqHtaqeRnH5ZiIFmxb9b9UnvPtEd/f0eLZK8QhNFojhdOuRG+vpGTerUO2D3fuOO5jGop4NEZ7Uyu1U8azeeVHWdscbjiEs9hFdf1Y9m3aTU+HG0ehuPmW1VaOaoaZ4sD2ffzmGz9ny6qNfOEhUUHm5d88R2dzO5FQmLGTx6XdvFqtlqq6Gla82Fe0/PD+Zupm1o/6uin0RvEbq587JW0sASrHVR1xn0NxaNXx/80NRA766XxFPIikxArcy/551P3mZDBthXORZBPd65LFnlUVg7mcaOgwOl0BFvsUDi99AEkyYS8SMkiRYCOqHKNn7Z8Jdm2goOIC5ISPWOdBDh34Gq6yRQB4OpZhdc1AlWNYXTMJerYS6thGqGMbRks1AM7SM/F0LEevL8bqmE6gYS0aSYej5HR0ejv+HpFk7tn4T2Khw1hdMwh6tqX7G47+8nYD3bEZ+5MGc6gIWY3OgdZSk/UYpPLpMp9wNN5tgwymZChEm3zf2fsxJF3D/fb1rBv0sDlcP6nzh+vHOk24Uc0TB7vxJJMt637vyr8OSgPoeeu3hPaJdB/7yZdiHDMFrbMYJewndHAzgQ1vEN6f/UY1kMCmt3CeKWZLOmcpqGrSYI5MaOd7tLbswn7KZZjq5qEvKE+vrSY8HSQ87YT3rSc0jMhCCoNrLNaqk4Y8LhlsGAyZKTJdG54c5Jb07F1C1NOEa9IlGJxj0BqdKPEg0c6dePaJNJlwx/ZBBnAgqpKgdeVDOCeej616Pnp7BRpJSyLsIdS2md5d4kYhRzwosUBaNOR407vrZQIt63DWLcZcOgWdpQSN1oASCyBHvIS7xfpd4NDaEXo6vrz06LPc/N+fp3lfE7s/2oEtmR864/Q5rPrnMqKhCF63h7qZ9bz9l9cA8HaLaNTayeN576XsEdrZOOkTpxLyB2ne24QkSdTPnUJnc1+6iCzLvPLbF7nuvlvoOtyJp6uHy+64mng0lpEG8/qTL/G/rz/GJ+/6NCv+/g6KrDBx9mR2fijudyH/8EpV8Wgs/T6mnTqTXeu2UTN5HFfceW3O7+VfGWP5GPRJV2xgxwYAYh1HLyupGW5hV6PRqACu8sV42t/FVZ4U0VZlPB0rcJUvJuzbg8lWR7B3M1q9HZNN+KWDvZtJxL04S8/G27kyow9P+7sDDOZ0lEQYrd5OoHdzv+uLp3ZHyZmij7Jz0tcF0v2F/SINRad3ojeWEI92Zu1vNGj1eixFhYTcPZhdTiJ+PwaLhVgohNkpgjACXW4cFeVUzprOoXUbCHb/56abGOz1JMKHUeUoGq0JVYmh0VpAjaM1VQAgR9rQmipIhA4JdaVEACQ9qAlhvNOG3IgcOUo3TmrGdxyrjZwI7DVnEO7cgRwPIuktqIlIWvkkJQcnKnR8POkyOr1OFJNPjLzepdVph2w3mn5Gw+8+fIanHvwta1/LTF5/cvOLPPa1h1n/jljT+sR1F3HJrZ+itLqMgEfEQez+aAeP3vu/xCIxbv/BV5hx+hy+cs4tAFz/9c8BcO71F3HbvGtzXu9bePV5XHHntRSWFZOIx9m/ZQ9Pf1+IvbTsE8sEklbi2v9dwrMAAApBSURBVHtuYuE152OxWdj90Q7++N3HaD2Q6d2addY8rrn7M4ydMh45keDQ7oP85PYHAPB7fHz2O19gwSVnY3XY0Ol1REJhQv4Qv//2L9m4fF26j1v+505Kqspo3tvIU997nP/+84+4efon0+/pzh/fw9xF87E6rGh1OsLBMCF/kEe/+r9pA50reoMeV5GDoD9ELBpHo9HgKnLg9wRwFtjx+4Shj0XjaLUSdqeNUDCMxWbG2+PHVeSgq23k+2zppTeiLxYG07Omb2Ye3JvbeFVVzVpyJieDWVh5MfF+kaGqGhdRTKpCPNqF3lgCqMSj3cnXACrR0GEKyhfj7XwPi3M6ieT6YDTUhKtMGD1v5wqi4TYq6m6lveFJ1Czrg0VVl+Jzr8NoqUpfVyRhq+iNhShJsQE5EUKrs+DpfG/Y/nKh/tyFyNEYRXXjcFSUs+WFl5l++UV0Nxyka48w0MUTxtOxay/jTp9P2Otjz1vvEgsNXs/VSAYkbb8gDzkitlUFSZeMvE0E0OmdJGIeJK0ROR5EbywiHnMPCuKQdBZ0BgeJqAdJZ0LSmZF0VqL+RkAUaxWfhQ057hPb8QBagxNJa0BKVk+JBVsz+pHjAXSmIhKRwdccCWPBnHSUtBztRon3orOMJR7Yj94mKm+kXidCTegsY1HivRjsU1DkEKocQYmnotpUEuHcngYlrXB7q0oMjWRIGmozerMw0rHAAUAVEoiSQeTaRt1IOgtKUrFJI+lR5AhavQMl7hNRexqtUHVSYn1GVyOJayQlFVU5kuxXjyb5/cqRDjQ6C0o89+Cz4SiYdBlyLIBGo0VJRECVSUS96K1l6ejTaO+xSzLPhqSVqKguo7vdjc0pjHTAG8DmtCFpNMxaMIOlL60AoLa+Bnuyze4t+3AVOnB39VJRXcaMU6by0XubCAXEDdDvEa7i/v2semMtNqcNX4+P8uoy3J0iwC51c43Hjl8lGbPZiNNlJRgU9xO7zYLb7aWoyInPH8JuMxMKRykrK6C11Z1sY8bt9lIztpzmQx1Eo3HsDgt2m4XeXj9Ol/hbCwYj2G0WvL4giqyg02ux2yy0tg4dcW9yTicR6UBnrgQlnta5TkQ7MVhqkPROgl0rxW90CIxmI46kBqzVYSMcDKPIMuU1IhbA5rSxd8s+nIUOutvd6XMsNjOhgMhhzna+VqfFbDUT8AU57VxRvm/r+9vo6Rq+vNot93yaippStnywg4AvyPjJtVTUlLJ78z52b21gXL3wivm9QcqqigkFI5SUF+Hr9eEsdFJRU8ovviM0YoP+oWNnHHPPoOCM80VfW/sipHtWvDbs+FIMZTBzcsnKiQB+9zoyn2L7Sl7FQi3pp95YqCV5QbHd2SjWE6OhloxzOhv/mu5Jbyoj5N01pHFzH34NUIlHOjL6yHzdtz1Sf7nQ29jM+DNPw9feQXfDQSpnzyARiRIPh2nfKVxJrrHVOCrL8bV3EHL3oDObshpMg7kUZ+kZREOt6E0l+Ls/xFl6Bu7mV7EViPVEb+dqjNZqbIVzkBNBVCWGpLPibc+ypqYqGO01WEvmosSDxMNdqCgUVIsfiM5URNTfRDRwCEf5aehMRYR6d6EqcVQ5hoqStR9FiaHVWfEeXnZEn5lGMqDIQSH2oHehNRQgJ/8H0q/laDdaQ4GYiaoJlIQfNRFCSQiDqTNXQY5yoAb7BCS9k5hvN0bndORoN4lol5i5AgbHJCStFa3eQdS/F/F7UdEZS5GSQQCqHEZVE2i0JiIeEcFtKpiXPGc3upTGsEaDKguDrNU7SEQ6SES70tHTAAZbHaoqEztGBjMR6k4ayFK0BityLIi5eDJxf9txN5QpLvr0uezZvI+Lrz+PcNKYmK0mwsEI7y9dn6EhWlxRlN6+7q4rqaguZcfGPezZvI/SimJOP28+zgIH3l4fWp1wiffvJ3UNVVVxuOz4krO9gC/IRys3cTwLr33mlgsJBsKUlAppRJ83SHGJk5qx5TQ1ttPj9vHcs+8ya85ELv+UWLLocfsIh6MUFNr57a9fBuDWOy7F5w2i0+sIJo1OSakLnzdIMBihs6OHWXMm4vMG+dszSwkFsytLqaqMpHeCqqDRmlCSyzeJSDtaQyGJmHvEOpHnXrWY/dv2s+D8UwkHw6IiS1dvOqhIUVSuufNKysaU8fj3fk/IH2LM+Couuv4CDu5uBMh6/uQ5k/D1+lFkBaPZmPNn3NnaRcOuRnq6PEyZMzG9bbGZ2blpL5GQ+CxOXTSPcDCCw2WjvaUTd2cv0UiMhl2NhIMj3xx8G1cTd4tSi+GmkYVwciUvXJAnT548efLkQE4zzEDPBgavkfRt91eTH15ZPrv7V1XieLuGk7dTc3jdtz1yfyPTtW8/3Q0Nac1LVWVQGPfuJe+IkjZDqfQnMdsnoigx5Lg3Y9taMJN4MqdTZ3BiMFcQi7Qjx3xo9Q5Qs1cY0Bld6C0VxEMdyDEv8XAX5oLJxKOir2jwMJLWRMR3EL2lnGjwMImIG2vxLPztH2AumAyAHPVk9KM1OFBV+YgSlqO9m+g/41fiHiI9Qv839X//1/33DSQWH75CRX+URBBUFZ25ElVNoKrx5BN4qg6hipLwI8e6keMe9JYapEQArbEQOblEoCRCSDqLcL0mf7+pczSSKf0ULyrbGPsdM5CItCPpHeiTAV9ypAO9bTwERh85mQ1/swiICbNDiH+oat//J4h4NE5FTRmJuIzDJdyt4VAUh8uGo8DOuEk16fXJwwdbmXfmbEDMJg7sbsRqs1BRU0Z7Syc9Xb2EgxF6unqpHCvc5v376Wx143DZ6OnyEI8n2LNFzA5OWTiP1W8e3+L0iXiCgkI7BoO4LboKbLQ0d7Fj20FsdgudHT1UVBQxafJY9u0VeqidHT2UlBYQjyWQZfHbMRh0uApseHoDFBTaM/ZFo3FOP3MWsVgMV4GNRHxoL1jUt4u+v6lMb1rUt3PQvmyEg2F2b97LhOl16Rn7zFNn8OZzIlhuzumz6Wrt4uDuvpnbjFOmEQ1H09vZzm9uaKG3q5eSyhJsTmvOn/Hrz72LJGlQFJXtG4SnLrUNUFwucoY/XLGJhl2NGccGth2JYzmzTJHTGmaeoyW763g4HCWnotEaCXR/hJzIoTZj/5vowBvqwBttKsdrwHdvLz8NSWsk0LkeOX6i6kGeKLLfeFIYHVPQSHqi/r39qtBktjXaJ/Vz62b7Thn2Gv/OSFoJRVaQpD5X3lA3r2xtUudn7TvLTfG8KxditpppPigqVfR09nJgV+MxflfZx/Kpq4WC1EsvLB/2faa47sZzsdnM/P2FFfS4fVx17aKMcwE+dfXCjH39t08UGknTNwFIXjfrviFUfrK1Te0HyCae/+/KUQX95MmTJ0+ePP8pDGUw82uYefLkyZMnTw4MO8PMkydPnjx58gjyM8w8efLkyZMnB/IGM0+ePHny5MmBvMHMkydPnjx5ciBvMPPkyZMnT54cyBvMPHny5MmTJwfyBjNPnjx58uTJgf8PxDa69ImNF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png;base64,iVBORw0KGgoAAAANSUhEUgAAAcwAAAD9CAYAAAAxikc6AAAABHNCSVQICAgIfAhkiAAAAAlwSFlzAAALEgAACxIB0t1+/AAAADh0RVh0U29mdHdhcmUAbWF0cGxvdGxpYiB2ZXJzaW9uMy4xLjMsIGh0dHA6Ly9tYXRwbG90bGliLm9yZy+AADFEAAAgAElEQVR4nOydZ3hcxdWA39ku7apXy7Iluci9G1xxxRhswJRQTQsloZcECJAAgZAQQkJJCAmhmYAxHQIGjG3cC+7GVbYsWbZ6l1bSrrbO9+PurnallbQqpnzs+zx6tPfeuTNn7t6dM3PmzBkhpSRMmDBhwoQJ0zGq71uAMGHChAkT5sdAWGGGCRMmTJgwIRBWmGHChAkTJkwIhBVmmDBhwoQJEwJhhRkmTJgwYcKEQFhhhgkTJkyYMCEQVphhftAIIX4vhHgrhHRLhBBPnILyM4UQUgihaef6ECHEHiFEgxDizt4uvzcQQnwphLi2g+v/FkI8/F3KFCbMj5GwwgwTMkKIB4UQX7Q6l9vOucu/W+m+N+4H1kkpo6SUf+9pZp4OgkMI0SiEqBNCbBFCTOlJnlLKc6SUb3jyv04IsanV9ZullH/oSRmt8cjv/XMLIax+x4t7s6wOZCgTQkz/LsoK89MgrDDDdIUNwDQhhBpACJEKaIHxrc4N8qQNGaHwY3wfM4CD3bmxvVEr8K6U0gQkAZuAj4QQopvyfS9IKU3eP+AkcJ7fuaXft3xhwnSHH2MDFeb7YweKghzrOZ4BrAWOtDqXJ6UsARBCTBVC7BBC1Hv+T/VmJoRYJ4T4oxBiM2ABBgghsoQQ6z0mzlVAor8AQojpnlFXnRCiUAhxXTBBhRA3CSGOCSFqhBCfCiHSPOfbmFg9ctzo+awWQvxVCFElhMgHFrb3MIQQa4DZwAuekVO2ECJGCPFfIUSlEOKEEOJ33o6AZ3S3WQjxrBCiBvh9Rw9bSukA3gBSgQQhhMqT3wkhRIWnnBhP3gYhxFtCiGrPs9khhEjxr58QYhjwb2CKdwTrue4zZwshDgshzvWro8bzLMZ7jif7Pf9vhRCzOqpDO88tSgjRLISI9hw/IYSwCSEiPMd/FUL82fM5QgjxnOe7LhNC/EMIoffL60IhxD6PPBuFEMM9598HkoGVnrreKYQwCiHe8bwTdUKIbUKIuK7KH+anS1hhhgkZKaUd2IaiFPH834gyCvI/twFACBEPfA78HUgAngE+F0Ik+GV7NfALIAo4AbwN7EJRlH8AfHNvQoj+wJfAP1BGX2OBva3lFELMAZ4ELgX6ePJ9J8Rq3gScC4wDJgI/ay+hlHKOp/63e0ZORz2yxQADgJnANcDP/W6bBOSjNOZ/7EgQj2K4DiiSUlZ5Pl+HoqQHACbgBU/yaz3l9kN51jcD1lbyHvac3+qRNzZIscuAK/yO5wNVUsrdQoi+KN/nE0A8cC/woRAiqaN6tEZK2QDsA87wnJoBFAGT/Y7Xez4/C6QDo4AhQDbwACjKG3gR5fkmAG8CnwghNFLKS4AK4CxPXf8O3AhogL4o79ftgL0rsof5aRNWmGG6ynpalOMZKApjY6tz3sZuIZArpXxTSumUUi4DcoDz/PJbIqU8KKV0oii304CHpZQ2KeUG4DO/tIuB1VLKZVJKh5SyWkrZRmF60r0mpdwtpbQBD6KMqjJDqN+lwHNSykIpZQ2K4g0Jj1n6MuBBKWWDlLIA+BtKp8BLiZTyH57nYQ2WD3CpZ/RXCEwALvCr1zNSynwpZaOnXpd7RssOFKUxSErpklLuklKaQ5Xdj7eB84UQkZ7jKz3nAK4CvpBSfiGldEspVwE7gQXdKGc9MNPTKRgM/MtzHAWMBjZ76nU9cJeUsk5KWQ/8GfDOj/8SeMFTV5eU8j+AHuWZBcOB0tEa6Hn+O6SUTd2QPcxPlLDCDNNVNgDTPaasJCllLrAFmOo5N5KW+cs0lNGdPydQevheCv0+pwG1rRox//v7AXkhyBhQrke5VLcqt6N7/WVqLX9HJAK6Vvd0VN/2eE9KGSulTJZSzpFS7vKTrXXeGiAFZXT1FfCOEKJECPEXIYS2C7IDIKU8BhwGzvMozfNpUZgZwCUec2adR6lPR+nodJX1wCyUEfdOYA3KiHwasN+j7NNQpgAO+pX3Ccro3CvPQ63kSaL97/lVT7kfCCGKhBB/8nRywoQJibDCDNNVtqKY/n4BbAbwNG4lnnMlUsrjnrQlKI2aP/2BYr9j/+1ySoE4IYSxVXovhcDAEGQMKNeTX4KnXK8yjvRLn9pKhn7tlN8ZVSijGP86d1TfrtL6efYHnEC5Z8T9mJRyODAVxax8TZA8Qinfa5ZdBBzyKFFQnv+bHmXu/TNKKf/cjbpsBMagWCHWo5jWhwJn0WKhKPXUb6BfeTFSSq9JvxB4pJU8kVLKj4LV1WO1eERKORTFInIJLaPVMGE6Jawww3QJjxlxJ/ArlEbPyybPOX/v2C+AbCHElR7nkcuA4cDydvI+4cn7MSGETihLAvzNt0uBM4UQl3rySxBCjA2S1dvAz4UQYz0mvz8B26SUBVLKShQFdpXHwed6ApXwe8CdQoh0z4j5gRAfDVJKl+f+P3ocWzI8z6TTdaQhsgy4RyiOUSZPvd6VUjqFELOFEKM8IyYziuJ2BcmjHEgXQug6KOcdFMV1Cy2jS1DqcZ4QYr7n2RmEELOEEOldrYjHvHrQU8Z6KaUb5bu/EY/C9Dg9vQY8L4RIFAr9hBDzPNn8B7hDCDHRc80khPA3J5ejzPUCIIQ4UwgxXChOWGYUZRzsGYUJE5SwwgzTHdajmMX81/Nt9JzzKUwpZTXKSOfXKCbR+4FzPQ4s7XElipmuBngU+K9ffidR5st+7bm+F2WUEoCU8mvgYeBDlFHKQAJHEjcB93lkGoFiUvbyMopp81tgN/ARXeMOlFFsPsrzeRul0e8NXkMxvW4AjgPNnvJAGSV/gKIIDqN8R8EU9RoURVUmhAj6PUgpS1EsCVOBd/3OF6KMOh8CKlFGePfR/XZkPSBQnrP32Ejge3U3ysh6J1APrEBZtoSUcjNwJ/ASUAccRXl/vCPLP6J0XuqEELejmGr/BzQAB1A6dO91U/YwP0FEeAPpMGHChAkTpnPCI8wwYcKECRMmBMIKM0yYMGHChAmBsMIMEyZMmDBhQiCsMMOECRMmTJgQCCvMMGHChAkTJgTa2y0BACFE2IW2FTFnXIEmRgk0Yis8iLu5CW1yJpqYZJx15bitZhy1pSAlzceDRW0L8/+Nvne8gSZaCad68umLkfb2It6F+SEg1BGo9Mm4rEUIlQ7pakZojEiXFaHSgkpZoipUOqTDDGoD0tmkHLsdCJUW6fp+v2ONTktC31TqKqqwNYXft95GShl0d6CfxAhTaLRoYhPRxCaiMhgROgNCpUablIYqwoQ2tT+6PpkYBo5CaLS+9EJnwDRxDuroeF9eLnMl1txtWHO34agqQh2d5DvnrK/AUVOKs6YUTWxKl2SMzV6ALlpZ/5182i/QGpNIPu2XaCLCmyn8kNEmpPuUZZgfB4qyk6iNA1AZUlEbByCEFpUmGk30CIQ6EqGOBKFGSjcqbZwvrSYqG1VEXxAa5e97YuTsKTz42SsMnTbxe5Php8j3941/h8TOuwJNghL9rHH7KvT9s3Fbm7CdyMHVUIe+XzauxjqQkth5ykYNmoRUbAWHEDpDQF6N364G79aEUmIrzlE+CwF+a1ob95Z3UUqJUKkRQvlzNFVSc/ADYrMXYin7Fkv5/m7VPcypxZA17vsWIUwXEdpohDbGM6LUId02hMYI6kikdCGdDQCo9KkItQWhjW5J67Qg3VaESmk6pcv5vdRhyJTx30u5P2QG/fxmHOZ6VDodKq0OJXgUlK76kubKcobdcR/2+rqANPlvvgrgS9sZvaYwVSrB5LmnkZ6lxGF+7z//C+m+iTPGEhsfzepPurTfcJdw1lZgL8lX5DRG47ZZkU47msQ+uB12dH0yaNhykIghE3DWVgBgL8lHFRmFOsLUNsNgwR5an+tiQIjm6lzihi3Cbi7G7bKhi07HmH6a74cZ5odJRFhh/uiQDjPOem8HVKAEBvL+b8HlzAdkkLTfP2GF2RZXsxVUKpAS6XSijlRCUrusFqTLhdBo26QJVVF6+UmYZMOECRMmTJie0mvDF7dbUlla5RthAsTER3PV7T9DCMGnb31Ffa054Nif7FEDyczux8oP1/WWSD4avlkBwtM38O9RqFTgdlPzqTIsd1R/0XJdqJTP3v+nmObqY5Rv+yfS7cbbi3XklCk9IRmOD/1DRGgN6DNGf99ihOkRstX/YNfaO/5+SB3Yn/i+XfOR+ClgLStBn5CEpbgQY+YASr5S9ngYeO0vcDVbqdi4BnVkZECartJhLNmueskOHjmAcVNHAYpJ9ob7FvPle19TXlzJfX+5jcrS6oBjgNWfbGD8NKXRefnPbxKObdt1DFnjMI2eiz5tKABqUxxCFxHSveVvPUDziX1tzsdMV+ZyY2cqex8XPb8YV2MtANrkTKLGLcCQORp1VCIAQghcTbXYy49jzd9F496VIXU0hEaHcdRcIrMnoU3OUuQ3xiKddlzmKpqP76Vh7woclV3ZlhI0scqcdeSQKRj6j0KbnInaGItQa3HbrTjrK7CX5gLQdHA9zQWdezTr+gwiIms82pQB6FKy0Mant8xnh4B56/vUrnm9wzR3vfkMWeNG8M6jzwHwzYdfMmD8SGZdexGZY4YTGW2iobqWI1t2sfoVJS56VWFpSOUPn3E6py+aR+bY4ZjiYrBbmynLO8Herzay5f3PAXDaHadcrltf+TPZk8dRUVAEwJ/OvaFdmWdefSEAF/7mZgCeWPBzqk6WfCfPqzcQnvdj7FlnMH7hHPoNH4QpPhahEljNjVSeLKFg72EA9q/dwvHdBwPaQJVKxbxfXEHakAH0HapsqpOQnurLtyO+fvU9Pnv21Q7T9OSdAMieMo5bX1Z2d6spqeDxs5T2In34IGZdcxEDxo8iOjGO5kZlV73KkyUcWr+dVS8v61CulAH9mbF4EdmTxxGTkghSUltaQc6WXax/82OlvOIQ/USEQAjhGYyERntesqd0giwi0oCl0YrL6UKr1bQ59hKfFIvbLVv7zYTpBKE1kHjB/URmT+5mDhLpDm30qjYl4GqsJeaMxcSecWVQRaHRRaCJS0PXZxCNe1Z0mqchcwwJ597jW6bjj1BrUSUZ0SZlEHXa+Zi3f0Lt1692qoQ1MSkkLLyzQ2cclcGEzmBCl6L0ME1j52PN3UblR08infZ274uaeD6m0Wd2Wq/eoM8gZdvLGYsv4MLf3IxQtTzvuD7JTL74HCacOweAV+98nJzNO4Pmo9XrufovvwFg9NxpAdc0Oi0Dxo9kwPiRzFi8CICXbn2YSo8iO5Vy9TY/RLl0Bj03vvAYANmT276PpvhYTPGxZI0dDsDMay7k8XlXU1fesomMWqvhnNuDbWvafXr7nfASnah49E+6cD6XPnonak1LG2+Kj/X9dzmc7SrMOdf9DIBz77kelTpwb++UAf1JGdCfaZeeC8CyR55h1/I1ncqlWOl6R7H0msLsPzCdcy6d6zPJnsgtZPnbK/nFA1djtTSz5rNNFB8vDTj2snPDXkpOlHHDfYt5+am2OxL9Y8ULZA0fwO+u/C17N+1h1gWzOOvys8kcmklkdCTm6noADu/K4X+vfMyhnYc6lVer0zL/yrOZvmA6/bMziIyKxFxrJmeX0ttb8fYKdq/fFXCPUAneP/gBBqMyenvgkvs5sO2A77pOr+O9Qx+g0WooLSjhphk3til3/hXzueOpuziw7QAPXHJ/p3J2ROKi+3zK0m230rD9EwDs5flIpwNtQl+iJp7nG20hJVWf/g17eR4AztrSDhWEP2pTPLEzFhNzxmIlK0czjsqTuB3NAGiiElHHJiNUGqy5OzrNLzJ7MokXPYRQa3zy204qz9LVUI3Q6tH3HYImLg2EIHrShaij4qn6+KkO83VZ6tClBu4xLR027OX5nvraUJvi0WeMRuU3Co8YPIn4s2+jevmz7eZtObgOR3m+71hodMTOvi4gTe2a16Adz0lbydEOZfdn7PwZAEQnxlPw7SHWvfkxFccL0ep1DJ9xOnNvuBStXg/A9c8/wp/Pv5Gakoo2+fz82d8xfMbpvuNvV21i28dfUVNchsFkZOi0icy+7mIS+6cBcOcbf+Xpi2/BXFV7SuXqbXoil3HwdKTTjjY6Bel2otIrziKaqGScDRVoopJpOrYZpBtrUeje6vNvuSpAUW77eCV7VqynvqIKIQQJ6alkjB7GyFnKb7i6qDRAWQI4bHbum3BewLmBE0Zx83/+BMB/7/8z+7/eHLR8lzN4Z7i33wkvGp2WsfNncNljd1NbUs43H35FyVHl95KQruiF4TNO49CG4O3D9MvP4/x7b/IdH9uxj83vfEZlYQlavZ6+Qwcy76bLiUlW9g+/6k/301RTT86WXUHzOxX0msI8mVfE3x95uc35p+//J0IlcLvcQY/9ObSn4wal/+D+zLpwFmdeMi/gfHyK8gCnLZjG1LOn8vz9z7H6vVXt5pOWlcajrz9G3wF9A/NJjmfqOUqPa+o501j38Vqeu/dZnA6lAZRuSd7BPEacPhKArOEDAhTmoNGD0XhGzn0y04iOjwbAXGP2pckarjTmud+G3ngGw9B/FJFDpihyOZopffk2nHVlAWmsx6Bh1+ekXveMMpoSAk1sCk0HQuiVtcI0Zh6RQ6fiaqimdvUrWHI2I92BikGljyRi8GQcVSc7zEsTk0LC+ff6lGXD7i+oW/MabpulTVrjyDkkLLxTMd0On4ntxH7fPcGQDhvmbZ/4Ro+N+1bRfHwv0hVoVlLpjSSe/2sAIjydDtPoM6nb8CYuc/DtOq35u7Hm727Jw2BsozAbdn3eK4ELvI3CsZ37ePGGB3C7Whq/kweOcvLAUX7x4h8AZSRzzh3XsfTBvwTkcdr5ZwY0jCtfepsv/vFGQJqCbw+zf80W7l6qdBSiEuK45OE7efWux06ZXKeCnsjlqC0mMnMiQqXGZTXjbFC+f3v1SVS6SOzVJ3HUlxKRPhoIXWGOnN1i+Tm0YTvLHv5bwPWSo8fZv2Yry597zSdXMBy2wE6t09HyLruczjbXO+JUvBP+XPXk/RxYu5X/3vdkUFPuhqWfBL0vJjmRRfe1KMvN733O+4//PSDN8T0H2bNiPQ999goAxthoLnroVp48/0aku2UEKdQaZUQZovWsK5zyNQtSSqRLtnvcFS6783JiEmLYvX4XH/77QwpzT2KMNjJuhuJiffW91xBhiuCWP9zKtlXbaKg1t8nDFGPij28/SVLfJJrMTSx7/m12rtlBY10jiWmJzL5IMduc//NFzLpwNm4peebuv/ruz92X61OYmUOzAvIePlExrZSeKKVPRh+GjlPmFLd/vd2XZsCIAb58ekLk0Km+zw27lrdRll6k007dhrdIvuQR5b4hU6nf1PH8QfDypuFqqKb0tbtwNdYETeO2WUJSxrGzr0WljwTAcngjNV++0G7apgNrUEdGEzfvF0DL3GrjtyvbXQNXv/mdTmVw25qo/ERpMNPvWIIqIhqEwJAxmqb9Xe9QnCq++tfSgMbfy6EN28nbqTTeAyeOYsy86bz/2PPYm22+NLOuuQiAurJKX17BKM7JY8NSZRnY3OsvZeScKSRnpvvmGHtbrlNJd+SyVx3HXl3Qdj7IO0fk+d9w+OtuyxVMptZ8F8/oVL4TAM2NTSx98OkO5z2DMf3yc9Hq9dgsSmfzf395KWi6ptp6Nr79KQBn33oVyZnp9B85hBP7cnxpVMYYDBmjseQo+8Kr9JFIhw2hj0ClN6KKiMJemovKYELaFQuZ0EfgMld3KuePapFfTEIMW1ds4U83/9HXo6ipqKHwWCEATeYm7nnmV+gj9Ew+azKr3l3ZJo8rf7WYpL5JOJ1OfnvFgxzbf8x3ra66zndclFfEbX+6nTkXzWHD/9axc60y55H7bYuiGzC8lcI8TVGYK97+kp8/eD1DxgcqTCEEWR4l29MRpiYh3ffZXn68w7T+ZkRtQt8OUnZMzaqX2lWWoaI2xWEcdobvuHbtkk7vadjzJbGzrkFoDaijlJGEIWsc1mOdm347QnrMyda8nRhHKh2l3ozaM3RYf2LjTGQNTGPt6j2UlXb+g/TiciqdgfzdB9pNc3D9NkBRADqDnr7DBnF8z0FAGRV4nUT2fb0lIM9g7F2hrIOee/2lCCEYPuP0oI1jT+U6VfRYro7WVrf+HyJ5O/eTMqA/oETmWXjndax+9d3vLZTdqXon/Nn95Tqf0usKw6afBiijW+i481CeF+gA2H9kdoDCdJmrQbrRetpI04RzcNaVI21NOGrLQLoxjTsbabeiMipzq9LWROO+NT4F2h69pjBN8eOR0o3bqZjVtIYkzJWbiU6ajsNWjXQ1o9KasNT1LGLNa396LWD47c/6/63j7r/eg1AJ+g/uH3DNayo969KzAFj38doAZdmaFUu/ZNENF5A+MJ1FN1zQojD3tSi6/tkZCJXwyTNswjCqy6rZuWYHP3/weoZOGBaQZ2pGHyJMETTWN1J6omeeekKt9X2Wjo57pgHzlKJ7S2/dzY1YcoLPlXQFQ8YYUCmT+Y6KApy1nT8H7xykPn14Sz79R/ZYYXpx1lf6PofqXRwKfdIScbvd9O2byILzJvPesjU0NoTWmHjnslyO9hu08uOFAcfJmX19CiAtu6UzV3K04w4VQOmxAkCxAAkh6Dts0CmR61TxQ5Rrxb/e8pk/Y1OTmPeLK5ix+AJ2fb6GHZ+u5vjezn0tepNT9U74U5yT12W5hEqQNkSRzRuQ4bkDX3V0SwDG2OiAY21iP7TJmS3K0NGMUGsQhiicNbsxZI0FtxNVRJRvWkgYotr1PfAnHLggTJgwYcKECYHeC1zgakarT8ZiVUYMKo0JU/x4VGoD1oYjJGdeTWVBcHt5qJQcL6G0oKTd606Hk9rKGuJTEog0RQZcGzx6MIDPw3XH1x2PTqSU7Fq3k/SB6Yw4fSQarQanw0lpQSlNZmVNkTHaSFpmGsX5xaQP7EdUXDTbV2/jZO5Jmi3NZI/OBvCNQgcM7535S0CZs/Qsmtf6mWeD4X/dWd/VGLcK9tLcXlnzo08b0pJnZUHI97kaAk3B6t4MeO7nvBTK+rZQyc8rYeacsRSerKC8rBZjpCHkEWYoZjtrQ2PAscFk9H3273Vb6trO5bfGO+dktzSjN0ZgatVr7y25ThU/RLnMlTU8fYmy3nzhHdcy6aL56I0RTL10IVMvXUh5/knWv/kx2z5Wpo46Mo/2BqfqnfDH6mkbu0JElKnNEpKu4L98BcBRVUjdmjcCYn4bR82i6cB6kJLGuq98c9PGkTMBfNc6o9cUptaQitWcQ2S0Yoasr1iHN/aiVp+EteEIUvbshQjFjOn0uFL7r8MCSOmf2iqv9hWvl5LjShqdQUdCSgLlReVIKTl2QDHljpk6hqxhAyjOL2bYRKXex/YfU7xpDxzzOQdlZGdQkFPgc/g51gsK05KzBdMYxbwcddr5NOz+HHdz8Jc1etrlvs/Wo9u6VZ7LUt+t+1qjMrXsvmIcMQvjiFndyyciqpMUyvevT8vGkDXOtwWbKiIKlS4SodEhNIpZ2/u/tzlRUMZbS77C3c4UQkeE0oCoWpvX/YoJWHfWlT5AJ2l7KldXUYfYkH7XcoVKU63yu3nv8b+z8qW3mfKzBUy6aD6xKYmkDOjPpY/e5QvO8PqvnqDsWNcCdHSFU/VOBJTheahCrUaG4OgEIFQt38vuL9YC8MUL/w25TEt9QzvCtNS3af+6tuelDDwfAr2mMM0VG9DoE6iv9A+iLj1yOWio6l5D7U+zpeMJ2Y6IiAycm7I3d+6K7V9eZHRLb9TrsDNm6hgyh2ay6fONPg/Zo3uPeP4f9SnMIeOHUpBTQJZnhHm0hw4/ANZjO7AVHkTfbwRqUzx9bnoR82Ylkom94jjSYUMTn0b06Rf45v5cDdXUb/2gW+X11q4M3jVuPUWo2m8gI4dO8y330MZ338mpN+iOsgQwtLKQBCMiJnBjAP8RVJPfCKL1HE8wtHplD0hdhLI7T1N98BFIT+XqKvoQyoOey3XGnLFkDujD8WMlWDy/+yHDMzi4L5/ISAMZA1I5dqSIsRMGs/zjzQwcrLxXWzaE7pNRV17Fl//8Lyv+9SZDp01kznU/Y/CksT7HoJv++ThPLfrFKfOWPVXvRDAGzJtHyc6d2Ovr0cfE4LAovi0uu12JCua3NMZa34B0S4RKoPGU6R/N6YdErylMKZ04moOb+5z2ut4qpttYGgPX+OkjDO2kbCHC2JLG0tByv7+nbP9s5WUfPCYbKSWHPYEPcna3eG1ljxnCV2+v6FWTLEgqPvgDKZc9ji4tG010EvHn3N5uakdNMZXv/wG3NfSX/lTg9UwFxcxrKz7SrXwc1YVBz8dMvbTN2ki31Yw1b5cSvKC+AndzI9Ju9TlLRZ2+yDda/6HgXVeoM+jbbUC9Da0Xfw/GosPHfM4aadmdx8zsMzgTaDFJt+e80VO5oGVBvS6E32ByZsfTDb0lV+aAPowZPxiXy43RpHSuX/7HJ9xyz0WUl9awbdNBCvJLGTN+MLffewkP/zr4sodQkG7J4Y07OLxxB/NvWcw5tymRfBL6pjLqzGmhRa/pBqfqnQhGZFIS/aZORR8Tgyk1lYr9SsfC3tBA6a5d4Kcw3W43ZXkF9BmcRcaoIb4yeys6j1objd6YQXNDLiqNCem2Y0qYjLliHSq18g66HKG1iz+qZSU9oeR4ccBxWlYaeQfa95JV0ii9SLvNTnVZy2J2f5Nq/+z+aHVa+g3qR2HuSd/8Zs7uw7402WMGE2GKILFPInVVdVSVtHhl9gS3xUzZ0gfpc/1zaBP6+bxhhUqNlBK3tQF7RT6WnM007V8TclSfU4mrqaXzZCs5Qs1XL/Za3rrkLGJnXRtwrmHH/6hd83qHdW/PlP194m2ksqeM58DarUHTjPBbgG63NlOc07J8yFLfQMHeQ2SNG8Goucqa3U/+8lK782Rjz54ZcJyzOXj0lJ7K5ZUNICZJUXJavR6Hra2SU2s1Qe1ouFQAACAASURBVEPKnQq5kpJjeffN1UyfPYb8XKWtuPiK2ZSV1CAENDUpHT2VSvDfl7/gostnAfDRO+tCkq891r3xkU9hAiR5out0hP8aR4MxtBE4nLp3IhhNZWVYa2pw2e3U5efTUKw807RJkyjc3Nbb/uC6bfQZnEVMshKbeviM033LgHqKy2FW1v9LiS6iD3ZrKY7mCkwJk9HoFE/autKvkO7OR/YhK8x7H7yC/hlKzM+tmw9irm9i2IhM+mckc6KgnJoaM+8vWxuyU8N3Td5BpXfUUGsmKi6a0+aezsbP2t+DUwjBhFnKbuaHdx32RfsBKC9SRtLmGjOpGX0YMGIAao2awztblGR1WTVVpYqS7Z+dQdYw7+iy5+ZYn4waHSlX/hFtQj/sZXlUvPsoQI/XSp5K7CVHYcJCAHQpAztJ3TUiR8z0TfTby5TOUM3K/9DZZJXKEGTP0x8I829ZzJEtu9pEcxk5ewpZ40b4jves2NBG6ax5/X1uGDeC2BSlETrntqtZ/nzb4O/pwwZxxhUt4ddytuyiNLfglMlVeCiXCQtn+/wMpl1+Luve+LBNGWffclVIpsPekOuZPynBPHZsbVnqoVKJNib1V/6pLJrPzQlu4fCi1euJiDZiruz4t5gxZmjAcV1552t1a0tbOtyDThvNto9DX4JxKt8Jf/JXtURaEyoVqeOV5SIlO4I7W25Y+gkzrr7QF+3okkfupPy6ezsMlC+EIL5vKtVFHfu2aPSJaA3JOJrL0OiTaG7Iw+1UzPEOmxIeUbpDG0yErDCLiyo5dEBZu1NRUcf4Cdm+c6aoSCrKaonsghfgd403FN/yN5Zzxd1XMvP8mSxf8plvzrE1C65e6Aud9/kby4Omyd2Xy4RZEzhtrtJzbR3D1jvKnL7wDE4/U0njb87tKdGTLkTfV/nBVX3ylx+0ovRiPb7bt22aEiu2T0hrMUPBFzMXsBV619d1btYx9BvRaZpgBJvXVekicPVCaDyLWflB9xs+mLveepY1r39Aae5x1FoNI2ZM4sybLvOltVmsfPnPtk4S+9dsZfv/VnH6IiWU5Jk3XU5yVj+++WiFX9zQCcy+9me+OKvNjU28/9jf2+TVm3Lt/mItC++8zjdHdv6vbiA6MY5D67fTWFdPfFoKpy+ax9j5M3wRaWJTO/aK7g25WtPd+WeAqMRYfvflEo5t+xaAI1t3U5yTR31lNVJKouJjGXT6GGZedUFLHeob2o0L6099RRVFh4+RPmwQE8+bi7myhn1fb6a5oQm9ZxVAdFICVSeLKcsLDFN5Kt6JzpBuN6U7Ow52b66q5d1Hn+Xqpx4AIDYlkfs/+jfffLSCvF0HsJob0Rr0xKclkz5MWfEwdNp4Cr7N4fV7/tBh3k5bFeZyxczt/d/c6LUuej2aQvuuQ1aYy95cjcrTI3S7JTu3KXN0wXphP2Tef/E9ppw9lcyhmfxh6RO88/wytq/eRmN9I4mpicy+WIn4suh65UX+ZuU3bPky+Eucu+8oE2ZNYPrC6QAc3tVaYSrPaPrCM5h8lhL3tTcVpndHDul24qgp7iT1DwNXQzVNB9djHDkbhIqEBXdQseyRNnFpu4N0towYvIuWO8I4ai4AmvjOzWBBy3PYlEXR2pa5OF1yFtZe6LgUeBa1n9iXwzm3X8M1f3mgTRrvXN1rdz3uUyyteeeRZ31h2SZfdDajz5zG6DOntUnnXfj/8m2PUF0cPMxib8llrqzhvcee54onlFi+KrWaOT+/hDk/vyQgXd7O/b7tqe5e+ly7MvWWXL2NSqUie4ryG/X+D4ZX2b929+MBjjkd8cETL3Drq0+hM+iZe8OlzL3h0jZpPn7q320UJvT+O9Fb7Pp8rS8IzGWP3Y0+MoIZiy9gxuIL2r2nK1t2tZNDl1KHAxeECRMmTJgwIdAlp59gI8kf0+gSlOUkDy/+LY+8/nsGjx7MDb+7kRt+13YbLlBGl0/f0f52Ul7nn/SB/aivrvet2/Ti7ymbPlDx9utpDFl/Wpx8NMSfeRNmz/ZezoaqUxKpv7eoW7sEw4DxqCNjMGSOJeWap6hd/Sq2ouChwoRWjz59OJGDTkd4grYH24bLXpoLoxVTU+TgSQBokzLabj4tBKax84mff0uP69JceIiIAeN9x7Gzr8NedqzH61YjY5R1pl/9eyn5uw8w8+oLyRw7nAiTEXNVDUe27GLVy8oyoo7mcNwuF+88ojyrnZ99zbTLzmXA+BGY4mKxWayUHy9k/+rNbHrnM6DzAOC9JdeOT1f7QtXNvvZiRab4WOzWZsrzC9m5fA1b3l2O2hPS0rvs4FTL1VvUllTw0s2/Zcw8xfqUPnww8Wkp6I0RCCGwNjRRcbyQQxt3sOV9Zecd75rNUCj49jB/u+Q25t54GYNPH0N0Ujxul4umOsWhqjz/ZLvh73r7nehNdn+5DoAj3+xh2qULGXbGaSRnphMRbcJps1NXXuXz1j28aSffrtz4nckGPyEvWX9qK2v59aJ7OPOSecy6YDZZw7OIMEVgrjFzxKPkVr23iu2rO/bSOupnXvX3ivWS54lV63Q40Wg1VJVUUlfde0tsGvd+RcRAxTEp6vRFRJ2+KGg66bTjaqzBXppL496VWPO/u/3jguE0V1L5wR9JvuxRVHoj+r7DSL32r7gtijnKUVuMtCumTrUpDk1Mis+Zx3pse7v5Nh1YS+yMq1BFRPvMpH1u+DuWw5twVBeB24U6JpmIgRPQxKTg9sw11m96h9iZV3erLg07Pg1QmLrUgaTd8gq2k/txNtag0upRGUyooxJo2Lmcxm/bbggQDO/8HkDu9m/J3f5tt+Tz59iOfRzbsa9HeXQkl0qlIq5vqs/RJTopHpvFij4ykqa6euLTUqkrr8QYG01TnZlaz36UK/61lIhoE0UHjxKVGE9tScvyNLfHeeee0Wd3W67eIOP6JVStf4mmvOAeuP4Y0kaQOPMXHF52N4c3Bc7daeP60mfRY6gMUbitUZx8o+s7B3kpP17I27/9a+cJO6Cn78TRrXu4e+T8HskQjKbaela+9DYbVu1D13cg6uh4LIe2oUsbgL1IaXe1Senox5+JKC1AOuxEz7qQ+tXvYi8J7CjoM4ejS8tC2ptxVJf68rCd6PqSth+Fwrzj7PbXF7bm+inXhZTO7XKz8p2vWPlO6B5mrakpr+bc/gvave7wuH9fMPD8bpfREdZjO2g6uK7TaDlCo0MTm4omNpXIYWfQ+K3iwVb9+XO9Eu6uO9gKD1D2+j0knPcrn+OSKlLxiNRHtu8Z6Wpo34vQ3dxExftPkHzpIz7PV6HWKvOlrfMxV1H58ZOAEgQ+dsZVLaG0uoD12HbqN75NzBlX+s6pDEbfHpv+eLc0C4leDNHXq3Qg12kXzKfw0FFOv0hRbnaLlZjkRJrqzTiabUTGROGw2Sk+lEtkbDSTL1Z+OwfWbEa6JSPnTMNptwcozN6Q6/tAul0Emx9z1BZzcsmNmLJnED+le520nxKGQaOpW/k2sWddiWHASOq/fo/YecoWf0KjpfbL/xIz5xLM6z7CXpTXRlkC6FL7Ix023JaGgDx+cArzldcfZe7cSWR1oFTCdI+oCecSO/NqJUSc24WjttSnTPwdaIRKg0pvRJPQF5VnJw7TGMVsaS/Po2HHp9+98B4c1UWULfkVhqxxRA6ZiqG/EhlJbYpHZTAqI+OmOhzVRdgKD2LJ3YajoqDDPG2FByh56WaiPaNtw8CJaOP6gEqD29qAs7YYS+52Gnd97hthghLXVpec1V62HVK34S3fxtJRExagTx+O2hQPQoXb1oSroRpHRQG24rZWiP9POB0O4vum4vas64uMiaK2tBxzVS1RCbG4HE7sFisnDxxh+pUXYLcqaxurTpYweNI4Cg8dZcSsKRxYs+X7rEYHhNa5bC45SPG7vzrFspw6IuOHodKaaCzvfDegSKMBtVpxhTlv0TTWrt6NxWojJSUOlUpFbJyJPbuOkpAQA0BJSfDN2dvD1VBL1OSzEVo9zppyTJPOwlmv5KE2tTj2SbcLdXQ82tT+OMoCHZ3c1ia0qRlYivJQRUYF5NFVfhQjzFOFVqvhysXn8MaSz75vUbpE9JSfETfnekAZZdZ8+QJOcydefyo1cbOvJXryz3ynTGPOaldhejeZbr3ZdMz4acSfMZ/IrCFo4xJx25RGz3L8CGUfLaHxiGLeGf3Scqo3rqD4rZbNoaPHTWHgvU9h3redvKfuBUCX1IdhTzzP8ecfoWTFP31pE+ecT+LcReiHZyAdfWjKNVBatg9HRZCq6QwkL7yMuClz0SWkIKUbR43yg2g4tJvSV36Po6bSL72elPOuJG7KmR4ZUnFZmmg48A2Wgy0mU31KX4Y/s4wjv1N2gu93/a8xpGVQ8cU7VK7+hAF3/xFDvyxqt3xN4evPAATMw/rqMGYo0jGQpqHJlH6orHmz5P3/U567PluNSqXC7fFc9N/6buJ585RIWJuURnjzsv8FRHLZ/skKpFtSejS/bcbdxDR0NoaUbLRxfdHG9qXiK8V8GT/1GjRRyZR/8SS2imMIlZq4yYsxZc9EpTfSXKwsSare+DKO+hbvUG1MGmmX/AVdQgaOGmX+tWrtv7BVKnNqGlMiaRc/icoQhXQ5OPFK90eQMeMWET1qAWp9FLaqfGo2ve4rpyfEpM9BG5mMs1npXKvUBuqL1xHb/yzUGiN1RS2bZOujlMhIOmMfmqr2EZdxNkKloaH0G2yNSv2vv2khdrvSQYqOMXLOeVN4b9nXjBk3mKqqOtxuyZ2/voT+GcqSr4fu+zcN5sCoax3RsPVLZUtC6fGG9f/soX7N+wDU/O/lNtcAdGlZWA5sJXL0VOq+Who0j1D5SSvMSZNH8btHbvpRKUyh1RPrMf+5mxup+vjPASOldnG7qNu4jOjJF+Nde9TZLifBSF5wGZroWOp2bsRRVY42QQlmkTD7XAbc9xQ5v7kWe3UFluNHiOgfuH+eKXs0LksjxkEjfLvYR2Yoa6os+X4OUtfdQ9K8C6nfs4WaratRGyKJn3E22Y+8wLEnlZ57Y07LHFXGLQ8RM+EMqtd/TnNxAeoIo6/suEmzKX3/FV9aodYw8IG/YRoymrrt6wGoWrccbUw8CTPOIXrMJI4+dhvNxQV++f8OgLpta3E77KRe9HOiRp6GpeAo9qoyEueeT/0eZemRec/WTusAcOzJXwXUoT1U+kRU2liQLtzORlTaWNz2GhAq5Tx4joUvnbPpONroETjMB1Hp4lHrkzzpapHS5cmjEneI4cC6gtvPzd9/39qdn60KSNc67Jk3bXt73XYX4+AzKP34t8SMXUTKwocAKFv+BKbB04ketYDKr/9O7OlXEJkxgbLlT+Cy1hM7VrFOpJz7MMXL7vJZbKJGzqdy5TM4zOXEna5saJB89r0ULb0d6XbhbKzi5Bs3EZk5kaQz7+q2zFHD5hI1dA7lX/wZZ2MV0cPnkXrewxS9fScArubuf286Uxrm4g0YYpRAKip9DC57A/VFa4mIHYwpaSzN9fnoTenoTUr7UJ33CbH95uC01eGwVhKXuYCyA0powOhoI9XVijyFJ8opL6+lT58Ehgztz/Ylh5g1ZxzFhZUc2l8AQFNjN9Yo+yu3jhRdO9fqVr+DNrEv9ave6TyPTjilCvN7mh4LmXlntZ1n+qGjTcrwObTYy/NDU5YepMMGbrdvA+fONp4ORt5ff4O7uW2ZlvwcMm9/lKhRp1G97nOa8g6TeGbg+injkFFUb/iS5LMvwdA3k+ai40RkDMJprsNeVYZpiLJdWdK8C6n44l2Kl7aMOCtXfsSIZ5eRfo3SaOQ8dIPvWtTIiTTs30Hhq0EcIFr1JhPPvADTkNGUvPsfyj99KyBp5coPGfaXN+l/4/0cfexW3/mGQ4q5tfTD14jYvo6hf16Cy9pE0RvPoTJEEjf1TCKzlHlY856tmIaM7rAOAOnX3BlQh/ZQaWNAupBuO2p9Eg7zIbTRIwCJw6yMZrXRI5DuZl86fzTGTNyeWM4qXQIuWzlCpeuVda8/Bpz1pdirT2At2oc+Remc2cqOoI1KImrEWQiVhpjRC6lY+Qz2KmX+q2arEtSg3+DpGAdPo/GI0rFqPLyG5jJl3qtmyxsA9L9+CYa+I7EW9p6TUcy4C6jb8a5PnrrdHxEzbhERGYpzWeORdd3OW7qdSOlCurzviSAqdTJqXQwOSykIpW1Q66JbGnABKk0EjuZqpNtB7YkvfPn96fHgASCe+P0SAN5csgK3Wwas4f+ukQ479tLON8wOhV5Zhzll6mg2bnkds2UzeQXLyStYzr33X4vV2nZ3kdFjBvPJZ89SWbuOytp11DVuYvXa/zBjZounYWnl19x404UB923b+RYW+zaMnkgWI0cNwubaQWZWGu+8/xTvvP8UL7/2KOedP5Nde5dhtmwmN/9TnvjTbeh0gds3/es/v6Wg8AseeOh6+mf0weba4ft77A+38NgfApcb+Mvslbczmb3ydiSzV95QZPbh1/irdF1wIgGMw2f4lCWAo6rrWwkFU5bQMkLUJab6jjWmaLRxSQiNFqHREjlgKObdW3DUVmEcrMxXRmQO9t0bO2UusVOUYAJVX/8vIH+nuZam3ENEZAwmImMwmuiW+YumY4eIGjGB5HMuRR3ZajeUVr3JuMmzkU4HlSveb1MHe2UZddvWYsweiS6pJWpQc3GBb8Rpq1RMdNaCo57nYcHdbEUdafSV3VkdvPXwr0N7SLcdoTEhnU1IlxWNcQDSZfV99h37pVNpY1Hp4lDp4nHbaxEqLUKlxWWrBKFCum2oDcmdlv3/AbddMf9JtxN3cwPu5gbPsQuh1qGJTkZodNirW34L0u1Cul3YawrRxbcEbHeYy/zyteK2W3E11aCNCdw6sCcIlQZtTB+S5t1D1q0f+v5UehOaqCQ0Ub24D6wHKV1oI5PQR2X4fi+WmkOYSzZiLtlIfNYizKVbiYgbQkTsINS6mJDz9ipIt1t2qCyjZl5E38feQWh1CK2u3XTfNz0eYab2SeTzFS+Qd6yIG3/+mO/8zbdewpChmdhtLYGCR44axLqNr3Jg/zHuvO3PADQ327li8Tl8ufJFLjz/HlZ+tZU9uw8zaky2776oqEiGjxhATXUdEyYOZ8P6XYwZk011dT0FfmsfzzlnKvPnT+GpPy8hP6+IM+dN4r7fXEd9fRNPP7XEl+65Z5by7xff59HHbmbChGGcf26L+aSsLNALs7XMXnmBdmX2lxdoV2avvECnMntxVBUi7VaELgJdn0FETTiXhl3BQ/d5ERodpjHziJsbuN60YU/XPYT1qekkzrsQU/YotPFJqCMUJeF7yT3eil4lGJExEJdFCW6u0mixFBzFkncYU/ZIqtd+RkTGYGrWfw6AIbWfr5zhf3u7Qzk0UbE4zcrzPfnSk/S7/tf0vep2+lx6E/W7N/uUVeOhPQH36ZL7Yq+pxG0PPrpuLi301LMf9grle3Jb/eZcPOHwvHUCJdqI8Ntr0VuPrtTBy/NXBzqLaGNG47IWoY5Mx1F/AO8eswotYb1ap7NVbVJkt9cEpANw26r98giN1nJ1hCldCQPZWLzT1wCrdEa0plRsNXkgBJGpY9GaUgCoz10RcK4+d0WvyeVv+g26+4XfKKo1bTcTD+aJK3rXkiYECChb/keai1ttHdYDU6KXqqOKWdLeGBgZrKlyT7tWh2azJyTqoSUIoUbKU7HGW5mioYNt+34IhCP9hAkTJkyYMCHQ4xHmnXddgV6vY9F5d1FS3OKJ+Nmn6zlWEDjyeewPt2BpsjL/zFuwWlt6+B9/tIa1G17h2efvY8TQi9i54xBnzGgxd06aPJrcoyc5dqyQyVNGsWH9LsaOG8KuVsHOk5LjOXveraxdo3jiffnFJqZMHcOChdMDRmtHcgoAqKmpx2538O3e9qPvBJP544+UAL7tyewvL9CuzF55gU5l9iIdNuq3fuBbaB9/9q1ETTyP5oJvWzxl3U6ERoc6MhZNQl/06cMD1gBaDivRMZr2f90m/44wDhrBoN8+i6upgcqvPsJ6Mg9XkzLhr4mOY8Cvn/SlddRW4airxtA309eLby45iaupgabcg8TPXIDaGIUuIZkmr8eoXySXojee63DHdkdddcDn/GcewpDWn/iZC4ifPp+4yUpM4LqdGyh4/pGAmJNtRw4EueY/bGg7hJAd9fY99ehKHdpNYz6IShOFoz5YMHnZQTqCpgt+3H1U2kjiR1wMUtJwYhMIQUy2soxMa0rFWpWDrSaf2EHzsTeWKSNMKXFZa3wjTEWkIOe+A5wNFbgdzegSMnGaFRds7+bk2rh0GnLW+tJqY1tiDnunQ9TGeJzm3ouzKl0OHPVl6BMzsJ7c3Wv5dlpuiHPap2Z0CQ3rP6Rhfdsda35o9Fhhjp8wjAP7jwUoSwCr1cb2bfsZO7Zl+5rZc07jow+/DlCWXj7+aA1P/+0esgb0ZdfOQ9x6+2W+xmva9DHs3n2Yo0dOMGnyKADGjM1m86a9AXk0NFh8isdLbu4JJk8e3e36dUdmf3mBdmUOJm8oMtdvegeh1hA99RJlziOxH9rEfu2m9+K2NWHe+gH1W97rNG0wks65FJXOwNFHb8V6MnAvUdOwsW3SW/JzMPTph0rn2bH9qLLkpCn3AGmX/xJj9khPOsWRwlambOgbNWICDYf20FzUtYn65pKTlCz7N6XvvULa5b8EFK/euKnzqNmkmJ9tpScxZo9EpTPgtredY9enpntkKUaoumeAsZUVdbsObZAu3I4QokO1k05j0KOLVBr3iJho9FFR2Boa0EdFUX74CBGxMdibLOgilXn25sZGBk6fQtGefQiVCmtdPRGxMVjr6jEmxGMuCwwqoNYZUWkjqTnwHk5rLQD2euV7rDvyua+BbSj8BmPfCd1+DKcK6XZRv+cT4icvxtlQictSS8w4xVlNuuw0HWvZeCFq6GysJ/fgqC/1ecm6GquxFu0Pmnd3qdv5PgnTr8deU0hzaQ5qgwlD+mgajyrOR91x1gvTO/RYYaakJFBaGnwNYG1tg++zXq/DaIygqjL4j7+yQgmnlZQUx86dh4iKivSt3Zk6bQwff7iGnJwT3Hm3sqRi1Ohsnn82cI6ovKxtj11KfB5aXaW7MvvLC7QrczB5Q5NZUrf+TRq/XYVx1BwM/UehTUhXghigRLeRThtumxVnfTmOqpM0H9+L9dh23LbQ10C1RmiUnrejpu1iyISZbYNTWPIOEzVyos+5pfwzpe6W40eQbhexp83EXlWG06w0tLWblaUHiXMXkXrBNRT88/E2rtYqg9Kwe52PhFqNUKlxO1q8Q6XLSd02ZWSQvOAytPGJvms1m1dhGjaW5AWXUvZJoIefLimV2EmzseQdxl5Zij6lb6iPJoDazas6rIO3Hu05UPUmcf37MWqR8t3krd+MlBKtIREpJROvuozoPqmYS0qxmhVLgXS50Rj0jDx/gXKttIzoPqmc3LELp93eRmE6miqpOfgBsdkLsZR9i6V8P705gv0uqNv1IUKjI/W8h1HpImkuVSweZZ/9Aelq8cGoWvcv4qddhy4x07cOs/yrp31ziwnTr8c4eDoqvRGh0pBx01Kkx+moat2/sZzYReKc24jMmOhJoybjprd8v8nKr5+nufggjUfWIzR64qdeiyY6BXdzA82lOT3yjv0u6PfUp9R++jKNm5Vlen1+8zK6tIGcvG8B0tM51aYNIO3B1yj+/RU4q0tJuf0ZDENarIkn7pgVNO+kGx7HbbNg3beR2IWKd7kmuR8ucw1Nu76m/vPXfd+VWq0iIzON0hJFL8XERvmWO9ltDlJSEygprsAUZaS6SmnbMzL7cPJEGTZbx/ti9lhhVlRUExcXPJSZN7oDgM1mp6HBQlJyXNC0ySnK7uuVlbUUF1VQXlZNdnYmAOPGD+P+e58j71gR8fExTJo8ivj4aHa2Msm6e7zVSyDdldlfXqBdmXsqr7OujPqNb9OzMN+hY977DbETZ5B55+PUbFyB2hBBzIQzAFBFRLTZaseSn0PygstQeRyDmjxBDdx2G9YTx4iZMJ3GQy1mJ2/Qg4rly0g+9wr0KX0x792Ky2pBG5eIadhYrAVKHMmTr/wFAE1MPMOffov6vd9gKynA2WhGG5tI/PSzfGXV7WjZKLxm/efEnnYGfS65kQjPGtCmYwfRxsQTP3MB0unk5CtP9+g5NR7Z12EdAKwFub46nEr6jhmF0xM8u66omH4Tx1O4czf9Jo6noaKCqrzj6CIjaKpWOn9RKcnoo0yYS8uoyjuOPspIVd5xzGXlDDxjCnnrA7e600WnY0w/DaFqaUpstcqoOn705TQVbcdlMxOdNRNddDr2PoU4GsuJypjuM786zMU4LFW+cw5zsUfx9ozGnLU0ekyqTbmbaMrd5LvWlLe1JS6sdFP7zVJqv1nabl4nXrsOAMuJ9s2k1Zteo3rTax3KVLXmnx1e99JwcCUNB0OLO/xDwX7yKLq+yqbwKn0k2j6ZuJrq0WcMpTlXsazp0gfhbjLjrFYC4Fe89ABqUywx86/GNO28dvMGiBg+iYhhp1O/UvmenFXFRAydSMy8K5HWRupXKR3ya687n127DjH/emU9bVOjhYgIAwMG9mXpW18wfPhALrxoDjXV9T7LYVx8NC++8G6ndeyxwtyz+wi333k5fdKSfBodICJCz4SJw3HYW2zjq1ZuZf7ZU4mMNGCxBJrDLrxoDsfzizmer3hv7dp1iPlnKx6kKpWKA/uP4XK5ObD/GJddfpZPQfWEpqZmIj1LPtqjOzL7ywv0qszfJ9Vrl6M2RpE453z633gfzoZ63+L/kvdeJvvRFwLSW/JzUBujcNQqUXdsFS0ezU25B4gcMBRLXg6tKV72L5ryDpF01kWKGVijw1FXTVPeYWo2BnpQuhobqN26GtOwccRMmIZQqXDUVfuCApR/thSbx/MVFI/W/L89RPK5BGzylgAAIABJREFUV5BwhhLzNGbCNE+kn52UfvBqQPru0lEdgDb1OFXs/eCTgBGuefmXSLf0/fePxuPFe671/6pjbSPN2M1FOHLKQEqf+dWcv8aTj8Y3N1a9LzBiVNW3bZVTsHNhfjzYTuZgGKR0CPVZI3BWFOGoKEKfNcJPYQ7GdqLlNy8ddpy1FbgaO592UEfFUf7Cr2g+0tJpsR78Bv2AUUSMnOpTmDabnczMNJwO5d2Li4/heH4xUkoiIgwMHZbJ0SMnKCurJiUlHgC73eFrrzuixwrz+efe5pe3/IxPlz/P008twelUfjQ3/fIi3K0EePThf7Fp6xK+Wv0vnza3Wm1csfgcJk0eyWU/+40v7a6dh7nhRmVd447tB3yV+eabfVx08Vy2bw/m3NA1tm3dx823/Iynnr6LlV99g9EYQUGBovz2eXYiaS2zV16gXZn95e1tmYNhiB5GszmHnpjCdMYsVOoIms3Bt9jyUrF8GRXLg++wkPPg9YBAHzUIjTaepprt7Fk8E32U0us0xp9OU42y20jRf/9O0X+D7+Iek3Yedds/8ynjjnDbm0MeEZrix2NtUOZeGzfsp+IzxcVepTbgcjah0cahj0zHrioD6cZWXsyexTMCy3PYA84ZMsdx/MW/46hVOgO6lIHo+w7DXpGP5UQRZV+swl7xErrUQVhyNvmiKzWf6NmuISHTSUSdYJF12kvTXhSe9hxGfirBEcIo2E8eIWrmRSAE+oGjsJ08grOiEH3mcF8aXfogbHndsx64bZYAZenFUVGIPmuE73jpW1+gVqt8bbB/uEaAbd+0lH/V1QuVD1ISHx9NdXXH9roeK8zSkkrOPecOnnr6bl5d8nvffN+L/3yPTz5aywMPXe9Le/TICWZOv54/PnkH/3jxQUUAjZo9u3M4b8FdrF71jS/tzh2HePjRXwDw+mstC8C3bd3PL2/+WRsP2e6w7O0VDBmaydXXnMttd1xObY2ZB+5/HmhRmK1l9soLtCuzv7w9kdkQPRy1Lha1NppmszIycVjLMCVOAaHGWr8fgQpjwiTUujgcFmVkpNEn4bBVoNHF43ZZcFrLiUxQ1sZZa/fidilzJpHxExAqPQ5rMW6XYprQGlLR6BOx1h8IIpHAlDwDITTYLSdxWEswxiv5CnUElpqdOG0VuB0NoI333COVY/CdEyp9QB3cjgZMSTNwORt895wK1JpoIqOH0Vi7B6TEFK9sjaZEx1FhtxYhVFqMsWNorNnZcWYetHGp6Ppk+7xmtZl9sFeeQJc6CI0p3vcZIGbKpdSs+vcpqVuYHzbGsWcgVGqa9m1GOh2d3/AjxPZ/7J13eFvl2f8/52gvS94zduLsHUJCIAkrYYUNocyyOildtND10pZCS+lbfl2UUV5KSyl7lwBhkwYChJCQnTjDcbxtyZZk7XGk3x/Hki1rWnICtPleV65I5zznOc8tS+d+nvv53t/74G5EjR5lcSWaxll4N68l1NOK6eQvxNuoaycy8HayaEguiAz0pzkTlRW9hmH4giXT1tcj/3x5VGMQUibzxk4KQsqTmtrpqMvHozAU4937YXxGjRRGVSqzNQOdTURCfvSTF+H65BU01VNRldUTDcsP5hgtO2g7+B9TxUFUKIhkSCMYLQyliwj5ewl52yiqlsOHIX8PEEEK2tFZ5uJofx5zzVk4u1bHyQemipOJSF4EQQmiEqJRfM6tSKEBzNUrcPWukdtVLsfZIYuvqw0T0BgaAOLnR0JjnISo1OFzDM3QFCp5/1qtr0ehMuO2rUOlrUStb4ivJlXaysE28jF9ycIEG0K+DoLeNsIB+QdhrlmBo/2FMfscYzBXnASA17kDQ/E8pEEtVUFUIYU9slqOqAGieJ3biUayP9gsSy/H17IZ7Xg5FBXu70DUGAh070VVXBN/ra2bge/AJ6gr5dW2Z8c7mbodFQSFGq2pAY2xHpWhGrWuAoXajEJdhKhQy98D5JQAWRYtgBRyIQVdhHxWgr4eAi6ZoBYYaIlPnj7PEJV69CUz0VkmodZXo9KVIyrl7RdBoYVImIgUIBy0E/L24HcdxNe/i4C7nUM1YdNNnovl1Evx7liPc+2LYyJEkA7p7B9uOzDm9tfd/hx9j9xB2bW/oOeu7xKydlD/25fp/oNcorHqxntpv/lCpBHOz3L2lzGffmVG0o+qZgKdv0wWtC+7+mY0jXPouOWSvMc9EtFoNCXr8ohwwREcwREcwREcQQ7IKySrrZuJc/0zmBddhGHa8YRsrWiqJuNv3xEv3BsJ+ZDc/QiirImqKq0jGg4S8XvQVE3C8YG8h1l09HmfqxWmUqtBWySzf0NeL7rSEgY6OymqqqJy1kzaN3yM2mhEU2Sie2uqsOboEAm7iUbDxGS5RIUGKegkGpXw2GJ1A0fuUwUBgShRhKiEIGpkseVoJC6uDAyFSgchKg2D8mFCUp8AgkJDJDyUCqEzz0JUygzYcLAPhZCaTTwSI23QGCcRlYJx4fCMogCp+tNoZUmtiISok79/uqmDbNSmzeimzsO1/k2cvWvitjm6h1fPGLQ3j7I/jvcGiQbDynrF+gl27U18DYRsram6GRU0ReMxlM5GXyLnsWpMDQnSfOkgCEoElKDQyOLaBtAVT0toE41G8Dv24LZuxNW9noiUnKt6qFA16zqM5fPTnm/f9Fv8zn1pzwPoLJOxjDsVfemczJ+JQo1CoUahNqEx1mOsWAgTIeSzMtApC3s4O9cSCeefhjUchrlLIRql6y83o6qoQ1lcTrg/MUUnk/2jsR3IbP+g7fLL1Pbna3uwtQnt9EUgCgQ7myESIdjZjGGBrK8sOaxJq8vPE/JymJLXgXHWclm02HoAUWMk0LELQVQg+eQwl7ZuFsHeZtQVE1BXTiQS8KAqHYfXegBVyejLSn1WMPWM07DukR9+9hY35VMnUzljOtoiE0qtlvFLF+Ps6DxkpVp8jm0Yy49HCtoJ+WVqdsjXjaliGX6XvLcaDjlQKE1IQTtKTTk+xxaMFScSjYTie6GpEHAfQAo5MFacgLs3mXATcO3DXH0GKl0NIX8X0WgEhTq2L6kGoijVpWgts1GqSggHbUhBJ1qLLNwQOzbSBr+rCUP5EqSg/EMaLVnEfMK5RKUwos6IqqwK61P3wCBBJeywxV/LSPV3GTyWxlk2zJI1km3tz+Jx5EDWybUc0Sig0pVTVL0EY+UxqLRl2S/IE4Igoiuehq54GqUTV+Jsfwf7wdWH1XGmg8Y4LqXTUOnKKZ98GQD60lkF3UOlK6d04oUAWOpPx97yEo6Otwv+PXu2yCktmrpJBNozO75USGc7DNlfqO2xvkonXhi3HRiV/YHWJkyLzybYskuujAQEDuxAP+9E+XXLsOePICLqDIhaQ7wYtKpSFruP+NxEfJ7PnEhDXg7Tve3NeD1DIGFmHuyRqefRiLyXZ1v9RwD0jQvw7t+AfuIxONc/E+9rYGMiQeazjpDPT+/Oweoa9eMobmjAfrAVKRzG192Dt7+fgfZOaheknynngvELj8JcW8rWF+V9QGfnUM1OZ+dLCZ+5174pQRQ5RPuwnuQv6EDXakauHF29Q/toQc+QIk3IN5T+MRzRSABHx78S7h1wySo9wyWzXN1vJlw38n0qG5wdq0jtzLJD1BmR3A7C9l6CHc0ozaVoasfL42urR1M7HvdGRfw7+fmAHFEwlM7CPO4U9MXT4scOF0SFluKGFZiqjqNn5wP4HHvz6qds8UnY3l9T8Hg0pmQ1K2PFAiqnXYOgGPsKFwqVgbLJl2Aon0fPzgcJB3JQXEoDy6myMpC6diK9D90+6utT2Q6Hzv6Y7cCo7A+27kZx5jW4Pxgi0wRadmA6/rzB803x44YFyym76uaE62t+OiQmEvEM0PbjcwuyY6yRF+knrxsp1SgtVYT7Oz5nD67smLriNFQ6Hfveege/M0YkSc5vGw3GLzoaR1sHjs6x06n8r0AB1dTTYdQrzAIhCArqFsjFjjXG7JKHhwXRCD27/oar56NRX9r4pW/R/Le7s7bLFpINDLTQtvHX8ffFDSsobbwgbfuxRDhgp3PzHwl6uwrqR109IW1txkz2j7QdPp/2f16QjvRzSAtIJwwgHMx7/0apUnL2RSdyylnHMnHqOIosRgYcblYsvC6h3fhJtYiCQMv+jsNaqLRpdbIiR6GV46efehL73v0AZ3fPmFeh/49Ggc5SEBSU1l2AoXge0UgQZ88aItFEtqxGX09x9elo9HUgKAj6OukbZPUGfZ1ojY1UNX6V1h23JoQyyxsui0dlrK1PpDchKhH0yA+mz4zDFEQqp38JKSjve3vtufMOwl430278OQGbLGxy4B/35TUEtbE2PiGyjDvlsDkLAKWmmNr5P6Bj028Jekc/idU2zkI7aQ6Sy55XMeO47fC5tP8/BYfNYeaDceNlLdm7H72ZKTPGJ5wTUwhj33HvDcxbOI1rz7uZD9cepsTwQwRnVzdak/GIszzMMFecjM40la699xEJuympPRelKlH6MSJ5cds/wdb6NNFomJKasygbJ+eade75E353M+GQHYNlLq6+9YBMuNEXzaD3wD9yGoejVRaLN1UeM4bWFQhBpHLmVwFoXf8zpJAnywUyOl9+DlFZ+KNGEFWo9ZUoNSWUTfpC9gvGGAqVkeo536Z94x1IIfeorlXXNuJ4/TFMx63IKwoSsx34XNo/EsbZi3BvWz9GIzt8yOtbfMmlKygqMrJj+176+hycvGwRmz/ZzfgJtZhMMmty5459eL1+jls8jy2bd7Nu3SfceNM1/O7/PZTTPQxGHX997jYA6idUI0kRNm/YTWtzFxdcvjzlNW+sep95C6dx2rlLDonDVBVVoqs/Gm3VdPm9pRalvgRBJec2SQE3kYCbkKMDf9cufF0ySzZkb8/UbUqYq6uw7jtQUGhXoTOjHzcfbfUMVMV1KI3liCodgkL+s0fCASTfAOGBLgK9+/B1bMHf3cTnTTx7LGEqXYjTupagT1Z86u9chcGSWDkmFLARCtji711966maFIt2yPvErr4NGEuOjjtMXdFUIpIPnztZXi4VAm5ZhMLbvxN9yYwsrWV2a8jbRcDVKv/ztCMF3UTCngTHplDqEVUGNMZxaIsaMZQfhVJjyWlMID80AUomnI91T25SdqoiC+NWXo6gVGF77236PlqX/aI0MFYsxFx7Ipn2c8MBBx7bJ/id+wl6OgkH7HLeYayYtVKHUluG1tSAvmwuhpKZSYnvaW3RlVMx/Rq6tmYPMQ+HoqgEy2mXIag0eUdBjBULATLaH9tnTGf/cNuBMbW/9JQLUVfWEbR1o9AZ6H/7BUrPuBiloYi+N+TSXaG+HopPOhtN9Xjc29ajMJkpP+sKQMD+71Xxguqlp1yAqDPi3bedgY8TCYjmRXLpPnV5DarSSpwfvY2vZQ/lZ1+BoFDheP819JNm4W+TSVKaqnrCLgf+g3sJ2VMXCskVeTnM+vpq7vzt3/jhj77MO2+vp7PTytLj56PRqLn9V/cD8N0brqSqsoztO/Zy9IKZrFv3yajucfX151E/oRqA/U1tXH/ZL2k9IIep0jnMjR/I1P55C6elPD8cZSd8A9PUZQnH+j54iIHtycoPmrJGihdejq5uDml/qKICpVIDhlLUJQ0YGhfHT/k6t+Pc/By+kRXUM6CQFaamYgqWoy5EP+6ojD8EUaVDVOnkiUDdPCzzLyLstuLc9hKuXXLaxfBqDdkgqrQ0XP2wTAgbhr51fwVgYOdro7Kj7PivY5p2StrzbY9fT9g9uh/AuMvuQ2lMZpn2f/gPBra/glJlIeQfqsYSDjqSWLsKpRFL5XK0psmICg0CAsJguo4gCESjUdz9H1NcfTpKdSnhYB8Gy5xB9aDR/T0dra+ldJiRsA9vvzwh89i24OnbnlMaQDjohKCToKcTV896bPuewlhxNKUTVwJy6C0XFFUvob9lFVJwIGvb6tPPZe89dxKVJCZ+5dv0f/xBklB/rigZf3bK47EwYX/zC7itn5Dpc5ZC8iQi4DqIs3MtKm0ppZMuwlieW/kxQ+kciqqXADDQlZvzt7/8EACa+ik5tU+FdLaDbP+Q7ZDO/uG2AwXZP9J2TV0j9jUvops4E1GrIzxgp/+tFzBMmYNp/lIArC8+jG31k9R9Vd6jLz1lJf1vvUCov4eaq2+i59kHAFBX19P+l1+mvL+qpAIA34Hd9L3+NNVXfQ/tuImE7FaCPZ2Un3Mlwd5OOd0MEFRq1BU1uLZ8mLK/0eCIcMERHMERHMERHEEOyGuFWWQycs21F9Db28+SpfOx2weQpAhud+IMd8vWJiwWEx+8v5mZMycxZ/ZU5s2bxubNiRUqFDoDkt+XEKo47dwl8dc/+86f46vLTOjtlvP4KqpKsrRMDU1ZY+IBQaB4weVY5p6XtGoaDXQ1s9DVzMK163X63v9bTizhgMuD2qDP+R6i1kTpcbJur3HS0rzHqjSWU3rctRTNlAXmbWvvw9+VmwZuJOQn5OxEZUmsI6kuHZ/XWDSVU7OcnzKqFaaoMaRcXQIErIOhUiFZtCFK4t+rYsLVRCQ/3fsfQAo50RrGUz35mwltpLAL38AujCXzcfa8jb5oOh1Nf8x5rDF47bsIuFvRGOshGsVr34mzYw3evu0JqTz5IhqVcPV8hLdfLgxQOeMr6EtmZrlKrkRSVHUc9tZcogZRNOWVSD4vokZHJmZ+PnB2rsW2VyZR5SP4HvL30b39foqql1A+9cqcRCBiuZru3o055aiaTzwfFCo04ybR+487Rj3GTIjZn6/Yfb72j7Q9GgoSDYcGa18KWBafhtJcQqCrFbVCkbIfUaMj4vcSlSSEYfvcqWrujkTY2UckGEAQRBQ6A0FbD9FQEOuqRzDNOw5iPJdolKgUHhP2fF4O02rr5+F//CsuajtSDR7gT3/8J0CCavzVV/8kqS9VcTmVK7/EwKZ1DHzyftyo+glV8WKemzckl4BKBbtNVpo3FxvzsArUZeOH3ggiFctuwNB4XF59pYJp+mmozDV0r/5VVqepUCnRGA059asuHU/l6T9GaSgdi2ECoCqSCVfVZ90ih6p3rM7puoBtf7LDLKkf9f1FjQF1cWaBC23FFDz7c98PU5dOSH0iGiVgayYajRAOOlBpK/G59gCgUJoQRU28qSAq0Roa4s4SQKlJ7YRdfR9RUnM2QW8bQV8n4WB+Cif9B15CW9TIQOe/CfkPTXm42D5n1/b7qJv/o5zYuYayo3JymG3PPELNOReh0OjoePGpMRX1cLS9iW3fU2PS10DXOiJSkKqZXxk8kn6SrFDJxdot9afRf+DFrH17trxH2GFDVTX630ImHDr7My8QFCpTVtujUhh1ZR2iRhcXMRgJ+9qXqLjoK0QDfpwb1uQ9dvu616g4/xqCvZ34DjQRsnaiLC4HINjTjqY2zW9/lMjLYT7x+CsJDjKTGnzaGmODK7ZoRCJo7UJhMCbNAOJlhXL8gRmK5BWZayA/OSu1pQ5BKScAlyy8YkydZQzamlkUH/NF+j/MzJbs3bMfc211VtKPpmIyVWf+DFGVua5n3hBEShd/CUGhwrk1+4MhYN2PcVJiSSxVcewhkVpyLxW0FVPJ9qPVVEzOqa94+zQr3aCjPV4UwNX/Eeby4/G7m5HCLkqqz0z4XkYjYaSQG61xIn53M2pdNZbKZSn79bqaKFWsxFS2GFf/hlGNNaGfvu2E3J2Eg06UaguiQodCqcPvkdO0FKqiuHB9oYhKQbp3/B8Nx9yalQiiLRqPoFDLsosZEBpwcvDRB8dkfMPhd+7Dtj+/yhfp4O7dgN0kf1+L60/P2t5cezL2g6uzCvULGh1KcxmausmEuguXR4RDa38+tnc9Kpfr87cPpc0MbHw3ZXUWQS1PQgOdB+l86Hfy3v8wP9Lz1P1p72tbnZiS1f6AnJ/a8dffICiU8moyCWNT7CAvh9nbW/iPUxh0mMbp84j4vajLqhPo1m0t3fFUkikzxrNnZ0vWPucvkskRubRNPSiRkoVXAFA068yk05KnH2/rx/jaZQZu2NuP5HMgCApEXRGasonoGxagq52TdO1wmGefjffAevw9GVbOosjBjzZldJaqoiqqzrg5o7OMhgN4Dm7A376VoLODiN8VD90otEUoTZXoaudgGH8MotaUtp+SRV8kPNCDpyUzFTxobU42RaUdHG8FoYGepPOpoKnKHI4FUJdNQFCociYmpQsNB61DzFVnzxqU6hJqJl9PJBLA0fMWSk3iyt3a+iSldedjrjiJkL8bW+vTVE36WnLH0Qjuvg0UlS+lt+WfOY0xFUylCxCVekSFGpWmFFffRrk8WfHcwduEcQ9zmJXLV2D/ZANhtwul0YjSIP9dlUYTA7uyE89C3h7c1o1xVmZaCCIaYx1+Z/LfPIaSoxdRtuRkBHEoJCdqNPSueYO+9e9mHUt6ROltevSQSFDGVk3GiqOzyhAqVAZMlcdkJf9oJ8xA1JuQ3E4EcSxUpw6t/WNl+0hnaZx9DMaZC3B+IJMKf37LN+jutrFt2158vgCLF8sa0Js378bvD/DNb17O73//EBqNOv5apZL1yRcvnsfmzbtRKhVMnDiOXbua+fCDLYWYnhWfWh5mbDYxsOl9LEtORfJ5E2byb6/+KO4wf3z7l7nu0tsIBlI/GLVaeVV4/Q9kKac3Vn2Q97hSOcpI0Id945O4dr6a/os+0E2gZw8DO1ajrZxK+fLvZQyRmuecg/+N9A6zZf3GjOMUFCoqTr0JUZM+bDuw41UcnzyD5EtdFDXsshKw7sfT/D796/+BZd5KzHPPJfXKTqDsxG/g792D5LWnvWeg78CgyHvy6kRV0pCzw9RWJjKdIyF/3PHGRyQqUZdNINCzJ6c+0znMwDCHGY2GsbU+ha11KMw1YE18IPhcTbTv+t+EYy1bkrcb5DEq8Dg251QqLB2iSBCVCAccBLydhPxW9Oap+N3ySsVQPAfsQw8KTWkFpYuWIigUSD4fwT7roG257+EMdK3L7jABla4io8Ps37geff0E2p9PXBU0fumbBTlMt/UTgp4ONBoVlVUldLTLNtY3VLF46RzefvNjHHYXZosRp8ON2WJEFOXv9dIT5vHU48lyjTHE/lb9B1ZROf3arGMxVR2b1WEGu1pk5zYmznLI/kyQmdvRURcziEZCY2r7cLi3fYR725BalM8X4P/uf5of/uhLWCxmduyQ5RcXLJjJvfc8ztatTezYvg+lUhF//es7vgfAjh17WbBgJn19Dt5du5F9+8Zm5Z4Jn7pwgaqsgkjAh7ZmfMLxh+55gYuvlsMCx500j+ffvYvHHniZrRtlLUJBgIaJNcw+ajJf/d5FgLwSbT3QxbP/TFbeyReSz0nXqp8TcqbWV00Ff08TnS/8hNoLfguAQp+c56ZvWIjSWD7qtIgYLPMuQF3SkPJcNCJh+/c9uPfl/kCKBH30f/QIQUc75Sdcn5LkJKoNlB53Db1v/SFtP9FwgKCjHXVx8l6NuqQBb0t2aTVBVKApn5RwbGD7K1iOujCprbZiSk4OUxCVqCyp90QD1tGLYWe8l6BEEBRo9OMwlR5L554/F9YfIlGieBzbkMJeIIqz9wNi4e2AN/HB6bd2E7L3oa2qRWUqwrldTjWwzF0AZJ6Ixftw7icajWQlgCg12Ql23a+/lHTMvjm3At3pEKsocs75JxDwB1m2XHbumzbupra2nLPOXoJCqcDj9mEw6vC4fby6Wp5I56oC5u7dQNnElXJllwzQmSejUBkzJvNH/F6ifh/ayXMTBcjzRMz+kRAV8qQytu+uNU3E49guVwgKe1CpSwgHHShiVYZCqSfTMduBjPbHbAfyEjPQ6TRcc+359Pb209rajcUiR0Pef38z4bBEZWUZ06ZNYPfuA/HXW7fKPsBiMfH++5uZOnV8EuH0UOFTd5hhRz/uHZvwHUh86DntLq67RNbw/MuTt9A4uY6f/vbr8fPmYhOvfpwY57b29PPNy3+F3595TyVXRMNBul++dVTOMgbJa8f2njy+ytN+lNxAEGTm7J7Rx9YVhhLMc89Pe96+4dFROcvhcO9Zg6Z0QsqVNoCh8TjUnzxHsP9g2j6C1ubUDrM0tYNPbjchvpccH9e+tRTNOjNplZnrPqaqeFxCWBCGCgRksiUfaE0TqRx/DZLkoa/9eUKBwpKlB2ypwuDpK7D0vhMj4nycsM3R/Ubu1eUjUoCQtxu1oSZju1hR5kzQlFdSc/ZKBIWCaCRC6xMPYd+Uv8pLJOzDNyjNt2f3Qc46ZwktLTKLfvyEalpbe+jp7qOxsZbiEhNej5/iEhMlJfKDf/qM8SiVCsLhzCu9aCSMu3cj5rqTMw9IENGXzsLVnT7PbyxDssPtH4miMjn/OyL5cfV/DNEoKk05RWXHEfC1E/C0YalcFs+37Wv/V0qWb8x2ILP9g7YDGe1Ph9tuvS+BNKpQyBO0GPflpzf/KX4u9nr37gPxtpIU4eMNhZdRzBWfusOMhkPoJkzDOH0e3c/+LSEsu22TvDw/b8m3uf5Hl3LOF07CaEpMtfB6/Kx6ag0Ad//mMWy96cOFo4Vjy/ME7W15X+89KH/hQs5OVObkB4+mckpeDtMy51wEhSrpuL9bDvE6tybP6EeD/g2PYZwsE3dEzUjGsUDRzDOwvZt+Uz5g3Y9xyklJx9OtiEdCW5Ucjg05OwnamtFWJybxaypySwRPRfgJ2eUQzmjEGUZi8tJF6C1mtrw0FNXwDTRh7/0D9UfNZvxxM9i2uouTvnYVb939IC6rzHJddNkFRCQJe3sX8849nWd+/Ku8x5ARBZQay0X6ThSzV8moOXslzu2bCXvcmCZlFxXJBp+jKR5m3LplH9u3NSc8cGMP23fe2hh/GA9/KP/yltwJSG7bJ9kdJqAzT8roMMYyJDvc/pEQBPmRLip1KNUWVLoqFEoj0UiQaCSMSlNCOGQnOFiRKCKlL5/ltslRiPR6AAAgAElEQVSRiWz268xyNCgfhwmJpNGRJNFM5NK0hNJDiE/dYSKKqCwlBHo6UBiMSO5k5RBbr53bbryP2394P5Om1VNWWYwoiPTZHOzZeZBwKL/8o0yQ/AM4txRaekye+XsOrMcyL1koWT0y7zMHCAoVximpv8COzc8m3DdfRMMB3Pvk+n1FM89IOm9oXEzfur+m/eEHbKnl31RFlQhKTZyRmg4j8y+DfS1y6od1f5LDVBrLUOiLM+6rQur9y+F7l/lCY9TjdSSGtWafuRxjaQl9LW2ICgWOjm7evvfvLL76Eva9J6+sNAYDju4ewoEg7/398YLHcSgQySXElkPOXtjlwrljC+VLl6EuKUVQqlIyJ3PFyD3TXB64kUgEhVKOMEhZVpaJ99pPNBJCEJMnqMOhNU/KeB5AN+1owg5bwSHZTHvGMclGt11WO7J3jijrF484xLZc0j8r/M5YqcbM9udi+0iIKhWaklJK58zDtuljQm4XSoORsNczOEx5YiH5k1e/3//+NQAEg/J3yO32UltbQV+fg0cffQmXKzeN43xwROnnCI7gCI7gCI4gB3zqK0yVpQyFyUI0HMJy7HL63nw+bVtJitC0o4WmHS2HfFye5vcLCtUNRzpSiSJDGkc66OuPRlQnKwCFXVZ8bZtH3V86eA7IBIlUK0xRrUdTOTWtAlCwr4VoREraMwQBdUkDgd7MJB3tyBWmTZ5Rp1u5aiumZE13OVQrzL3vfcRZP/kOtbPlUGPXzj1EwhIl42pQ67REpQgVE8czffnxKFTKOJlqy8tvcOLXrsTe0UXXzj1A4WMZa0SjOURuclDAan/hCUJOO0FHPwFbb0GrS4CAOz825PkXnwjAe+9sxulwU2Q24PUEMJp09PcNUFJaRHdnojBENBIi6O5AUzQ+Y99qfRWCqEyrtqOpm4zj9ccxLTqt4Jqtmex32zelODpsFRm/b/YoVIwtnM1+tV4WOclk/0hULTmBSDCIrryCyuOWxBndKpO8zxwJh3AfbMG2OdmeIrO8TdRnsxMMhigpMXPwYCfd3TYMBt0hXWF+6g4zaOtG8gzI0khJD9hPD579749ZX5LblvK4qB69IpGuPnWBWV/76MTtsyFoiyUfR0mVZqKpmJLWYUalECF7W0onpS6pT+swlSa5fJFCnygAHuiTxxJMM/HQVObrMAtnxwbcHp67+Y54+apIWH5g7H7nPaRhWwV9re1EI1Ei0lA48MVb/x+iUhm/5j8VNWdegEKnI/Y9sr77VkH9hXz5kaiqa+W8wlPOXIRCIeL1+CktN+Ma8FJSZqauvoJf/eRB3K5ExmXA057VYSKIqHTl8TqmIxHsbMZyysWEnX0FS7Tla3++yGr/YFg+k/0j4W5rpeq4JXi6OgnY+zFU16AyFaE0yOzd4IAT5/7Uv89f3JJYKSWV0tyhwpg5TFEUmD5nIlNmyMSOIosRQRB46J4XMg/AXEyg8yDe/YVTrccEg1/msUw1iARTz3hEtZZc9hKGQ1c9K+VxX+eOPEaWHpGQD4Cwy4bSVJ50PhvjNWDdn9phZrhOm0asIOa8QwM9RALyvtpwMlI2pqzSVJm0Ko859bHCSKcnhTK/T3fdfyLCXg8hpx0pkHnvOjdECecpD9jeKuuTWnvtNEyoxlJsQqVWYbYY6Wq30rSjBa/Hl3RdyJdd1xRApatM7zAEEURlEvt7dJCfEfnany/GxP4RGNi/F1fz/jh5yQYIgjjqnFHIrDSXCX//+69ZfsqxANSPS63WNRJj4jBPPWcxN/7iGuobqxOOS1Ik7jAVCpHb77kBlUrJr374F+x9MrlHcg1QNPc4NFXjsK9LnT+pVCk5+6ITOeWsY5k4dRxFFiMDDjcrFl6X0G78pFpEQaBlf0fOuVYjERqQywSNVThW7ivdQ1FAGBQIzsacE9XyzCuV8wLySn3JBZGgG0i+ZzoR8xgCtv2YSC7DlokpOzIUC4OOzTFUTzQWRtXVzY0f05RNzEjVT8WQDfYdGJME8s8eBJSaYlT6CpRqC0qNGXEwT05U6hAVWkSFGkFUI4iqwdeqOKlDUKgRB99nI7rkCm1FFT1vryY6BpMDKeTJ66EK8MKTa+Kv172zBVEUOPvC43npuXeJRKKIopDyuRHy5eaglBpz2nPqmgkFFZCGIdZyvvbni7GwPxVG2nG47coHBTvMa791AT/45ZeytpOkCGUVxSw+eR4f/HszzzwsO0eFwYSucRoDm9YlfZHGjZdj43c/enNc9ScGUUzmK91x7w3MWziNa8+7Oe8C0iFHZvWMTwvZhMjDOSrojBaRYOqEYIUuc9HhYJr9wUxC7JrK5JSDYP/BBMeWymEKSrW8N2pLzR5MHY5NzzT8vEBUyqtmfckMtOZJaIsmoDbUICo0Wa48vPB1tVN9xnlEgnJ+9P4H/pR3X/kkx6dDJBLlxWfWJrxPfU9XTv3FBNlT3svvxXLaZYhaA+aTL8S94S0k1+hS4EbaLmpNWI5eiajSEuxvw7P3PczzzpHPaYwMbFuNtmYGKnM1YZcVQa1jYMsqzPMvRBDlR797z78J2lqy3Ldw+/9TUJDDnDlvEjfdJssnbVq/i8cfeImDg2W4nnrr90nt337lQxafPI+TVyyKO8ywy5FSfN1g1PHX524DoH5CNZIUYfOG3bQ2d6UtIP3GqveZt3Aap527JG+HGQkcug3jQqDIUomk4ZqHD9NIZIjKzA/lYP9BolIoKV9UVMsltsIj9nVFtR51cXKFjKG9VBnpQuWaiinpHebwKjSxftIQiD7rEJVajOULMFUdh848UT6YQ2rHp4nOl57N3ihHRCNjI0oyGkRCuanIxFbyqeD+uLB9W0i2XVs1lUB3E5FQAFGtQ/I5Gdj2qnyuZgb6CQtRGkoZ2PkG2sopKFTFGKctQ3L3xyNplvkr6X39dxnvOxb2fxaRT5m5gn5pV19/HoIg8OZLH/DFM37Iy8+uZfumvWwfFBwYiea9cmitYeJQEr/SZEFyOVBZShN++Fdffx71E6qpn1DN/qY2zlx4HV9c8SP+55vpawpu/EAmocxbmH9ydCTki+/ffZag0FtSSux9ahAzz7WiEYlgf2o2n7pkfNIxTeUUmXE5gnUZI/zE31v3pXSamsr0+5ipynqNtRzeoYZCZaJ04krGL/4tFdOuQmeZLP9ePuPOcqwxcqtk/uknICpy+wyu/PVNXPnrm0Z9z0gkt71XMctvolBEpVCC/f6O7RinnICmrAHfwY0Yp5yAYdISDJOWEAl6EQSF3F4KEwkHAAFRrScS8hGVgkSlII5Nz2W9byH2L1gwkzfeeJC+/g/p6/8QKbIj4d/Ki06Lt507dyqrVt3LqlX3Ynesx+3ZyDtr/sGJJ6bWNI61z6Xt4sXzeP+Dx/H6PqHl4Fv88EdfxufLXsd0JAr6Cy9YLBNQ7rvziSwtZVgHCzyXVxYjDBYUNc46GoVhUKvwUy4gDbKqzGcRolKbvdFhRC7ltIO2/WjKJyYdV5fW421N1BIdKbYeQ6A30bHFBAokTz8Kw9DfWVORmjAkaoxJIviRkD/n0Lt5+tn4umRh86CjjfJjr8O+/VmKZ19E/+YnkHx2zFPPiO+/hF09mCaeSM97d+XUf05jqD2R0sYL4iHY/24MrQrqZ05m+TUrKW+oZd/HchWWngNtnPrlixEEgXXPvILbPsBZ37oSZ09fvLKHqcTCsmtWYjCbWPPov5h09Cw2vPQ2PpeH0796Ka89MOJ5luNe91jt+aZH4opIUGkRtUUo9MVoqqcRjUiozIMpHipNyj1Bd9MaLAsvjm/hBHpziLTkaX95eQmrX32Atf/ewNIllwOg1+u4596f09BQw4zpZ2G3y1yW2bOn8O57j7Jtm8yg/+Y3f4nfH+CKy8/m9Tce5Nxzr+e1V9+LtwXi7TO1BaiuLufV1/7Kvn2tXHvtzQBcf/1lTJs2IV5zOVf8d01Pj+AIjuAIjuAI8kRBK8zScjlEeGBPe5aWMtwuOdSp0aiJDuajOde/g37ybIzT5yWQfuonVMW9/+YNGepGDoPdJkuUmYsLiKUfgvpyY4FU2rGfdQSs+zFNTz6eiimbiiEbCfnTCqP7e/dgmHBs/L2qqBKF1oTkTyQopCL8BG3Nuf+dh5UqEwQFgqgg7LZi3/IUlhnn4O3cjKjSEfbYBpuHsO8oVFJxqOpE5fRrMZQfVXB/2RBLUo9IAaJSgIgUQKkt/cwRiIajdcdeOve28MaDT8XzW8/61lW8+8RL9Hf1ctkt36Fr30E+fP4NrK0dXPbz7wDg6nfw7uOrmHj0LOYsO46d737MwrOXcWDLLgIpwnQ5szeF9Hnkqspx8WolY7GfCWA56gJ6Vv+GiN9N+bJvYn37brzNcj7ySAGB4dsjtrfviee858IUz9f+k04+hpISMz/4wZ00Nw/5iNtv/wsvvHA3DQ018RXmL3/5HTweH6cslwmksXDpc8++wdp3H+FPf/ofpk09M94WiLfP1Bbgu9+9Eo1GzTlnf4OODnll/eK/3qblYPoSb+lQkMP0ef2o1EbMxSb8Xdmpx+WVckK6vX+YXuwwLdmRVOtY8eRcN2cNRXLIyjVweEq9HE5Eo5+/FIh0JJykMluCmDKXMtC7Ny39PtC7N8Fhgkz88bYmlq9K5ZzTjSvlfWx7KZ4l6wAHnR1EwwHUlnEYxh0TZxq6DrxL8Wy5FFLY3Uugr5kg+VdAEZU6aubeAIC2KHn/NRdEJD8BVxshXw8hr5xHFw44kIJOpLCXSNhHRPLLzjESTDmBqD3qJnSW3MTtM8EyZz4VJ58eLxXW9Mfb8+9spFMaMW6NTovf6yUiSShVKtR6LQGvl4DXF8/XO+ac5RSVFdPd3IZCoaB1xx6WXnwmlsoy3noomaCUq6BKJmWkMalWMsJ2V9MazHPPgYiEc6tciSZXpZ3R3D9f+00mORUuMKKOcUwDdvhzfdnyY3n2mddT7is+99zr/O53P6KxsY7m5naWLZd/96naj2wLcPTRM9m2bU/cWYLskNd/uJV5R42O71KQw9zX1Mb8RdNZdMIcXnwye9WNxSfJ1bSHk4Iifl/K/Mu2lu54KsmUGePZs7Mla//zF8nC3Lm0/bwhGk4faw97+uh84ceHcTTktEIL2duIhoNJydoqc3VCNEFtqUNIwboN9DSl7TtVDUxNxeRkh5lCKGE0hB+/bS+BdXI9S7nouWx3aKALotH4RMb6oVy9pdDSTQgi1bO+kZej9A8cwG3diLd/J0F3ByP3vD4tlC9dxr77fk8kWLhwgTDCabTu3MsFN32FT16Ty9m9/+yrnPOdawj6/Gx6bS3W1k5WXHcFPQfaCfrl+0vhMOX1snRhZFCs/cDmnUyYNwOPI7n4w8h7pkMmZzUW1UpGjiNoO5DEIj8UyNf+1159D6/Xz623fouf/lROJdJqNfzgpi+xZ08LO3fK+6cajRqDQYfV2p+y397eQe5LeQkdHb0YDHJJuVTth7eNOczKqjK6OpPFF+z21LVAM6Egh/naC+8xf9F0brrtWnZs3sf+pvTKKfWN1Vz7bXmmvurpNVn7fnv1R3GH+ePbv8x1l95GMJBaTECrlR/I1//gEgDeWPXBKKz4fCDiT58LpdAYkbyOwzia3CAzZVuSSnAJChWqokpCTpnIpS5PXbXF35vBYdr2J+nVjiw6DaROVRmlhmyqB1y6h2OhYgglDSvQFY9u1uuxbab/wCoC7rFTLhorGBoakfx+zDNmE7TLDzPPwfxzYAVF4uTr3SdfRqlWEQ4OPRueuPUuBFGIO8OH/+dOopFowopmy5vrEqocRSKRuNMdiVxqfgJEpfSTWkGpRtMwFf/+/Gs3jrT9cCFf+zs6evjCF27gxRfv4cqrzgPA6XTx3rsb+fpZtxAa/PwDgSAul4eKitRkzcpKmbRntfbH2wIp2w9vG0NvTx/FJcmiCqWlo886KMhhPvX3V7nkSytonFzHc2vv4uVn/52w3ygIAiefcQxzj5nGZV86E5PZwOYNu3lz1ZBOq7qsCm3DZHT1E+l54eH4quOhe17g4qtPB+C4k+bx/Lt38dgDL7N1Y9Ng33J6yuyjJvPV710EyCvR1gNdPPvP1IpBn2eEPelD3oJSg6BUx1ehF118Mn5/kNaD3Vz95bM40NxJMBimaddB/v3OkOas+djlKLQG/B3NCAol6opaAp0tEAVNnbzC8bfuQ1Aq0Y6biNJcgq9lD65P1mE6agmBzoOY5iwCwLtvB0SjlJxyIX2vPoG/XZ75BqzNKWtWqix1cYepKUtm0hKNplxFxk9LIYJ9LQks3FQOU2WuTXgfCXoIHSKRh3TQG3UEAyEEQcA8WMTY2T9ASUUxPe1DM1+ltoTihtSFu0ciGgnT2/RPAFzdn90JYvH8RQTtfRgmTMYwuGguxGEqlIakY8OdJcihvqg05BwjKeomDneW808/AXNZCev/lXpPK1d2ciZRBU3dJCLuATQNUwm07YE85NxG2q421iAq9QQGWlCoTYQDTlQ6WYFLa5mEr28n4UDhE+lC7L/6qvN4adUaLrpI3mJIJ2P3+mvrOGPF8ej18t691zsUar3wwtNobm6Prxhff20dQLx9prYAmzbt5DvfvZKamgo6B1eaOp2WBQtnxcPDuaIghxkIBPnGxbfyf8/cSsPEGs6/bDnnXzYkKiCKAvc8/rP4+727DnLDVXckKGqEHH3oJ82UlX6G7Vc57S6uu+RWAP7y5C00Tq7jp7/9evy8udjEqx8nFjG29vTzzct/hd9/+JObDzWypUGozDVy3UhgT1MrZ56zmNpx5fi8foqKDPT1Odm6JTEUqSqtxPbyY5SfdQUhuxVP02aCPR2UnXEJtlefBKDsrMsRELC+/CjlZ12BukLOoVVX1KKtGY/15Ufj/QkKBf62fXFnCekFAtTFdXgPbgBAk6IuaNDRllZlKN53794EhylqDPLKdaAnLuAuqhNnx7JS0OENVZ5w5mJcTg+N08dTNU4WmN+49hOCgVCCw7TUnZJTakI0GqFz61347LmR4fJHLslDmdH+/OOUHrOEvo/kh1zpoqUF9Seq9CTUdxwDbHptbcbzSk1uKxEpmBzOjcHfvB3jgmUE2vfl5SwhZjvE7FdqLESJUjzhDJTaMvzOZgLOFnnM2hIMFfNwdX1IJFxYqlwh9i9ZOp+nn3oNxWCubDqH+bOf3cUHHz7Om2/9HYC7734Un8/PFZefw7HHzok73FhbIN4+U1uAP/7xYb5x/WW89PJf+N///SvhcJivf+3ivApQF5xp29bSzUUn3cA137qAC684heq6ZN3Rnq4+nnn4df7+5+fwehL/eEqTBeOsBUSCAXyt+xOc5rbBvc7zlnyb6390Ked84SSMpsTZjtfjZ9VTawC4+zePYesdndzU5wWxFabkc6LQJYcXtJVT4w5z65b9bN/WTDSamTCl0OopPv5MwgPyZxbxyyzmkKMPyxJ5dR/utyIoVViWnoGgViM5+rAsPQOF3oD/4F7KzpDD4J49W/E170JpLkFTXU+gS2blpQt/xok/gph6nzHD6jLepncPjCg/pi5rJDTQg9pSm/qaT0ESb/eWfSw6+WisnVaad7UA0NPey5LTF/Heq4OrQ0HEVHVcTv3ZD64+DM4SxDHKKzTPPiruME2TptG/8cO8dWUFQYFSXUQ4OLT/VFZdxoVfkUN+D//uUUwWEz63l+KKYrpbezCXFOFxe9EP7n25Bzwce+oitn6wDbs1+/NCqcktr3v4mEYi0LaXQNteNHWjL7YcQ2wvMWZ/yNuLrnQGIV8/AVcHolKLUi+vMMP+PqSAE0GhgYIdZv72P/nEar5/4zXc8L2r4sf8/gB79hzkttvu4fnn5FV9U9MBli65gjvu+D4A9977c5RKBZs27eLMM7/OG68PRSWbmuQJeax9prYAnZ29rDjjq9z5/37IQw/9Gqu1n3vueYznnn+T//mfr43usxhV6zTwuH3c85vHuOc3j1FZI//BKqpLEASBvl47Ha0p1O4HFV2iESmlNN5w2Hrt3Hbjfdz+w/uZNK2esspiREGkz+Zgz86DCeGV/3T4u3ZiaEx+sGqrZzKw87X4+1zE58MuB/b3Xk363J0fvjmkIBM7N1znd9jrIfF4+X3P0w8k9Bd0tMfFIETVkPiCskheaakttSkJP/7u7A7Bn4r4U9aIp/kDlObqFFekLxF2KFFWWcKGf2+ieVcLoih/7yORKM27hlbi2qJGFKrkcONIhINO7AdfPmRjHY5c966yIRIMULl8BaEBJ9rq2oJF2JW60oSHs1av5cDuFgCWr1zGvm37aB1wM2nWJI4/aymVdZV0t3UzYJd5ABEpglaXe7qMSl+RU7uQN32o33LqpQCoayfS+1ABLGGG7A/5bIQ63pXJRIIw+P+I3+0YIF/7H3ro18ydN53LLruJnp4hKUyjUc8XrziHJ574PePqTooTdXbu3M95530z53GNpv17723iuGMvTTr+l/tyE92J4YhwwREcwREcwREcQQ4Yc/HDnk5bwv/pIAyuMI3T5xHxe1GXJaYapIIkRWja0ULTjpYxG+/nDd6DH6dcYeobFsRDtZIvN7q088O30n/eI48Pfz/sdXTknkTSddF4qFhbNcT+VJnkWWu6+piZUkpiCLt6kkLUMZ1albkm5TWfhuj6x2uHiFbDV/7DX+eaRuLp3Zhzrl2hUGrzl5gcjpZHHqRkwbEodXr23ZdZ6DsXqA21+J1DoXWXfQC7VSa3mEuKaNq8h7qJddRPHkdnSycHdregN+joHwy/lteUYzBnX83HoDFmrhQEMgkr5E//zHO8Ia9k1NX55dUOR4L9sS2X+P9Dvz9T9WJ8/buQQh4UKh1SyIdCpUNUGuL7oSpdBb7+zOSgbPbHvo/D7a+pqeDKq87j0ktv5OmnXk26JhKJcvElK6ipqYivMIfDaNJjMOqw9w9QXFKE0+HGUmKi3+akrELmJ/RbHZjMRrweHwajLi6Neigx5g4ztrk7UkR7JKSwTL8f2PQ+liWnIvm8YxpG+E+Fp2U9pcGvJJFZBIWKohnyvqN941M59RXbuzzUCA46qeEOU6G3IChUKYUFJJ8zXk0hGwLWvejrF8Tfx8qHxTQ1R/Y7skpKThgMc5UsOBZtdR2dLz4Fgpj4vkCo9ZU5tfP05VeFZ7RQ6SrGTBvVMnseZYtPRBBEiucvKky4ANAYE1OFnP0DfLwmMf+2fX87/7hTZhELohAXQYkh1bFUEJVa1PrU4f3hCHqShVcSxtwwlcDBJgRN4ZrQI+1PB6XGgqFsjpz7KQUQFBqiUoCw3050kDSl1BZjKB8kB0mJe50x/eps9gc9g4TEYfb39vbR29vPd797JT6fn+4uKwAGg56586Zx443XsnPnfrZtS12o45IvrcA14KGk1ExtfSXbP9nLzq37mb9oRlwBrqqmDK/HR0V1KY5+Fy89vQaP+9AWzijIYQqCwCXXruDsL5zIxKnjMJmN8T2abJhRfM7gqyjB3q4kabwjSI1oOIB7zzsUzUpOPzDPPR8Az4EP01YK+TQQSEn8EVAay1GlqI+Zy+pyqG2iw1QYShA1RlSmZIcZsO1HaSyi+qwLUeoNuJrknDj75o8Zt/IKBKWK3jWvEezvo/a8S1Caiuh66Zl4GkTAZkVbPTjbjkYS3lefKecYW9e8Ttjroe6iK2l/5p8525FrLcGw//BMcrTmFKk+eWIshQsAuVJLBihMZRQdcx7OdU+gMBQjufoQ1bp46T795EX4D25D8mT/LHXmKTlVhPE5M0cutI0zCRxsQjdpNoHWpryZspDd/uEQVXoiIS+i0kBUCiAqDYR8TehKZM1KmRw0IJODRjhMnXkwHSyL/alsD4clTjv1y/ziF9/k/vtvpaxMXhUGgyEOHGjnqSdX87//+1ckKXXeskqlxGw20t1hY8/OFgxGPds27iEUDLNsxTEA2KwOzMUmOtus2Hrt6PTaz7bDvOHnV/HVGy4qbARppPGmzW4kOJgeEisLdgQyHJufwzh1WQKJBob0ZiuWf5+ul27JOTR7qJHaYYKyqCLlCtM/GofZm0z8URfXoTQls7WD1mZElRJ97Tiafv/L+PGac75AoM+Gv7uDcRddye47b6Fr9fMUzZhLyaLjc8obdO3ZBUD5SafhatoRZxznCiFHzdZMTMyxhLFs3pj15bf2jJlwAYDaUINSY0kbRhTVWkK9LRCJoK6ahHLaEiI+V3z7QFDlTvjJVcfX70y9UorBu+MjLKddTqintSBnCdntj8He8sowMlDi/6HOwWoeGVj0hdq+bdseVq78bk59jETbgS5WP/8ukUgUURTi2xe7tzWzZ4dMlht57nCgIIe58opTAblw82N/fZmezj5COSaCxsp7Fc1fQlSS0FYnrjS+/ZPLWbZCToq/97dP8Oc7Hk3q41BCXzyXoKeNcLAfU9liXLb3MZUtHtRLHNK4FRUaXNZ1mMqPRwoPxK85lJB8TuwfP0HpcdekPK+y1FJz3h30vP6bMVtpimodhsbF6MfNp+eNO0d1bUygIBL0JYSSNaWNSaW3ILeUknhb674EgXQAbc2s1FJ7gwzZgM2acFyhNxDo7SYSDNL2zCNUnHQaquJSfO0H49/TbHDvk1m9Vaefi6a0nPYXnszZBshdK1jIstUxFlCqzejL5oxZf/7uzjETLpAhYKxYgKMttdCA5BtA8jhQmEpRlY0j1NeO5LHHJ1GiNrf9S0GhxpiD04hGwnj7d2RsozCacbz+WE73zWFkGe1PHNzIPc4R/6e7wxjang9efnYoN3akQ0zHAzgcKMhhanSyVNNPvvGHpPzKbBAU8q09u7YQslvR1CQ6zFlHDYUd1r97ePZtRiJW4TwieTEUH4Wo0CKFXQnq/VLIhaF4HlJoAITDVxF+YPsr6Mcdha5ubsrzSlM5NRf8Fve+tTi3/Cvn+o8xxCTltLWz0dXMQlc7F0GpznPVKhxCPn0AACAASURBVH+pg33NaKtnxo8ap5yY2GqwOO5oiDmRkJ+gvS1hpWqcdHzKtgHbfhSa5PBS7zuvUn/ptfi7O3Hv200kLKGrrkWh0RKNRNDVyt/NymVnoK2uw9fWgr+3O+G9/ZOPAHDt3o5p2izCrtF9TlEpt9+PqDIihTyj6nu0sDSckbN+aC7QVlajr2tAUCqRRrnyTgdz7Uk42t9K+eCPeAfwNct7mo5/pwiLx1ZbWVBUdVxOKjc+++6s4gCqqgYkl4NIwIc0UPiEOpP9Y4GxtP0/CQU5zDdWvc/5ly1n8vQGtnycexgNICrJzCpBpUbXMBl1eTXB7vZ42KR4UEIMYN/uw78f57Vvib/22DeTWV1kbJVHckOU3rd+T/W5v0RdnLwPCLIQuGnKyZimnEzYbcXfuYOw2xovgRUJ+RCVagSlFlGtR2mqQGWuQWWpQVSNTQ7ecASs+xMc5kgma0xIenhV+Zz67d2b4DBTMWTDnj4krwPJCy0P/2XE9d3svesOBIUy/r3s+3At0XDiOJof/HPG9yCzhm3vrxnV+AFC/tweohrjuIz5foVCY6zHXHvSmPbZ9swjgBxVarj02pwdViaodBWYKo/NTxYwy71jJc2KG87KqbuB7veztglbO9FOkL/7ro8Kl+4syP4sEBWaMbX9PwkFOczbbrwPpVLBX566hSf+tpotG3Zj7ZE30tMJpcewd5dc/ihk68J4wplEQ6GEFAWnwxWnDwc+E1J3mX5kn05ViEjQS/fLt1G14mbUpZnp6kpjOcYpJx2egaVBur3MGPw9+anXBHr2YJp2SsY2uQiux5wlkOQss6FsyckAqEtK6X0nkUZ/5gVLePOVjzL+JkLe3FjB+pIZuHs/HtXYckFMNKFq1tfGdHUJ8gpTodUhKBTo68cjKBQFixcAlE28CG//joySdPmgtFEmcOUiCRcOOvFYN2Vt59u7GQBNfeHl0mI4lPaPpe3poCqaQWhgJ6oieSIRGtiBqmgWIIeEI0EHgqgBUUXIuRVV0XRCA7tG9DFz2HWRpP7kNrMAidDALlRFMwAhfk1oYHRi+AU5zFAozL7dbZx0xjF8/caLR3VtjCWrNJcgiAqCjsQHxifrd3HqOYsBmDStftQr2P8WSD4nXatuoeyE6zA0Lv60h5MRwSyh1tGQfRKuS0H8GYlszrpQ2NalL29n63Vw3z9/zJo3NvLog6uB5L2X4XmFmWCqXER/87/GlPyjUBdRM+fbgLxyGWuYpsxAU1YB0Sjtzz8xJs4SQKE2UT37ejo3/4GINDYMXFPVsZjrluXc3tH2Rk4Fls0nng8KFZpxk+j9xx2FDDGOT9v+XG1Ph6jkQ2loJCr5EFVmlMZJRCP+wXMeBFGNFLCi0CYT+GIQRPXQdVEpqT9g8FwUpXHiYKqUmHCv0eCI0s8RHMERHMERHEEOKGiF+eNff4Urvnp2/H00GsXvG91MR/J5UZjMqAKJZIAH73qOk8+Q822u+sa53Pjl0TEz/5sQCfnofesPGA6sB6Dk2KtSsk8LRTQcwHPgw7yvDw30EAm4ETXGlOdHk3+Z0K+jk0jQg6hOz378NBR+YigyG/jaZbczfmIN1bXybLmjLVFfOejtIuSzotKln00DCKKKimlX07nt7jHJWdZZJlM18+so1EXZG+cJb1sLupo6BIUCy7wFDOzOvybkSGiLGqk96ia6tsv70mF/+jJ42VBUvZTyqV/MqW04IO85O9vTRxaGw7PlPcIOG6qq1HyDfDHc/kJsh9Hbn6vtafvwHCDG/1CZphN2j6wkJJ+LBGWxkZHhWJDJconXjeyPDOdGv5VWkMM8+yKZ5fivJ97mgd8/zcHmzlGXTFGVlBG0dqKtGZ9wfMvHTdz8LbmMyy/v+jY/vv0r3PXrR0bNxv1vgqdZ3oD3HtyAcfKJFM04HXXp+IL6jIYD+Lt34znwIZ7mdUSChbEcA7ZmdLXJKQsxmbs8R0mgdy+6uvS5g4c6JJsJjZPrGN9Yw1/vfiFjO1f3B5RMODdrf/rSWVTN/Bq9ux8GIBLOXAYtFVS6ciz1p1NUvRQhh8T8QlBz9kqc2zcT9rgxTRpdcexcoDE1UL/wFgDsra/gbH9nVCFKpbaUsokrMVYsyN54ELa9TwMQjeS2160wlxJ22HJOaRkNYvbHbAcOi/252g7w7cGaxTffcjXvv7eNlefcPFhJSXZaYe8Bkh1YDgUkkq7L3l/qc7lByFT+SRCEjL2ubXqYsopijqm/BLdr9D9aAIXeSDQSQVVcFi8JBXD88qOpqJG1LJefeSwnn3EMXo+f7Z/spd/mzCpr9f0v/zav8fynQWWuRlc7G03FFFTmGpTGMkS1TBcXFGqiUohI2E805CPs7iPk7CTk7Iw7mEDPnpy0Sy+8aBn/en5NXjXmPis4VDacetYizBYjzz3+dsa8MYXKRMNxv46zNLMhto/pbH8HV8/6rCsMpbYUvWUq+tJZGMvnZ1RwiUgBbHufoGLa1Rn7dHauxdr0SMY2E67+Bp2vPEf50mXoaurYd/8fU5KqqmZdJ48rA3z2JnTFU8hUqzMiBfD2bcVr303Q3U7IbyMS9sX320SFBpW2FI1pPIayORhK5+Sk5hODq+cjenb+Nef2AOaTL8T5znNYTrkYx9vPpBQvyGa/zy5HYDLZH3OU6ewfbjtw2Ox/890/AbBwkaww1FB5IQ57+oLbnzai0WjKD7igFeZf7nySn955HcccP5u3X1mfVx+SV/7QhjtLgP975hdJbfUGLccsnZ1Tv4fbYdZPquP/PX0H5uIiHH1OLjn6quwXDYOoNTDu+7lrkrb9/mIi/sR8PF25HM6bdOHF7PrHg6iMJoIuO4GuDeDZQ8Roord53zA2soC6qIiAw47GbME3IqE/BsPs5VhOvBJRa8TfvAnbqt8RDck/zKPmyyuGG75/OZMmj+O9tZvZvm0fN/3wKtRqJY898ipLjpdzRRsn1tHa2k1RkYGm3Qepb6iirq6Svz3wAl3dfdz0AzkcJAgCf3vwX1itDq67/iLMRQY+/HA7697bzHdvuAyQ047uu/tpOjqtCW0qK0t44rHXcDrl79UPfnwVd/7m4QR7zGYjP7/1a/Fito/+czWCICTY0NR0kJt+8MX4WICk8bz95kcJdgJs3ZqsetLT1U/9+KqsSdZSyIW95WVKJ16YsV0MSrUsOl/aeD6ljecjBQcIeruJhL1EI2FEpR6FyhgPt+ZaCDgajdC94368fdspGX82Sm1h4f32F54g5LQTdPQTsPWOmoE8HI621/E591EyPn3ag6jQYKxYiLFiYd73SYegpxPrnswThFQYC6UfR5ucjpLJ/thk67Nm/7+eexeAWbMbefP1DZ9pZ5kJBTnMJ/72CgqlgjsfuIm3XlnPnh0t9A1WDQj6gxnTnV55LnOV81VPrylkaIcdrfvaufioKzll5cl89X+u/VTGoNTKuZMDB/YzaeXF6Kuq2f/Cc0w462w6170LkSg1S47H3y/vvxhqa3Hs3UPDaWegr6pm2313E/ImOmFBraN0xbcQlLJIhX7aEoyt23B9vAqATzbJqSA7tjfz+zsfIRyW+NZ3LqGz00rz/nZ++JOrsQ/WIXzwgRdYdOwsjAYddeMq+WDdVj7ZtJs/3HUTnR1W/u/+5wFoa+3mz/f+iF/8/H6mTKnn2qt+ER/P/X95FoAlS+dx9nkn8PcHX0xoM//o6Vx6+ems/1DeJ0sVwi8uKcJsNvKzm+8FoGuwss5wG372/9k77/AoqraN/7ZvdrOb3kgBQu8dEQUB0VcFxYYgiNgVexfLa0Ffe6/YEcUGNlCKSFEBkV4CCS2992R7m/n+mGSTTXaTTUHRj/u6uMLMnDllZvY85zzlfh67nvfe/c7bF6BZf5qOE+CKyx9p1l5JUQWlJcHFWVbl/YwuaiAh4W0PP1CojYR00BYpigKl6R9hrah7ftWHMMZ3zPvaVSOFmpVuWEPE8FM6VJdCbaQyazlqXexxEQgtwe2opmjfG0EF6ofoNJwzZTSbf5Oeo0Jhw71nJSrAE6ImLCyUkjZm16hf+PwTxt8Ub7yyzOfvPxUdEpg7Cpah1UoT6dRLz4BLz2jljga0JjDvv6HjaYD+SRAFAWfxUeQhRhQ6IzJV27MaOGolFZ29SpqgarIyiR40GI/dgaWggJjhIxA9HqKHSLY+c14uVRnpGFO6UpOVidvW3D6pNER5haX3XHhzYvPGqn2DUU9uThF2u5Pnn/2EOXOl1bDL6cJqtXvp3Ww2Bw6HC7VaiV6vxWSShLXb7UGtlj7NgvwG55jLZ59DXLy02zmckY2yjraucZldO9O59vppJCZK4RGvvtKcjiw7q5DHH32Xu++VdrRrVv3BL2v/9BlDfX8a96VpW03HGQjnXXgaVRUmFEqFN0tPQIgCxWnvkDjsXkBK5fRXoN4eVZz2rk9GFFtVxwRm4jTfcLOIISOp2tU+bRTUk9SLFB/8kDjBgyF+TLvragtc9nIK97yCK0jHmukzJ6DTabjymrMBSOkax55dR+meGk9uTikWs42fV+2gvDx4u30DQf+JP/5/KzokMA+nZbVe6G/GkFMHcc39c+g1WKLaEzweco/m89CVj1NdXo1SqeTaB+dy1iWT0Bt17P1DWhG+/tDbFOZIHKjBlOkoRKeNoo8aiIplChVynRGlMYb4ucEtHpw10o+vZLs0IclkcimNT50gsK5aiSgKXiePeptOzs+rpbJ+vC7dpgpEt9NHaLrKcpqV270rg6efvZVvv1nPkk9X8vB/ryUrq5BdO5p7ttXj6mslB5fvv9vIkcO5PL7gRqmfFjvfLlvfrLzL5aZHDyk7iF6vxRNAtfXn1jROGSMFQFdWNJ+QBgxI5cJLJqJWS2T19fSsjcew6OMVPL7gxoB9AfyOc9/e5irZ7VsOBics6+BxWcjfJXmFx/W7Cn0nEqH7g9NaRPGB96X/m30THdiqOxb/bCvMx1nRoOrXxjRfbLUFCnWd0BAFStI/wmHJJyr14uPquGStPEBJ+kd4nKag7/G4PYSF68nNlhZYB9OykclkiKKIKIqERxpwutoWj+odO5zw4/+3okNOPyc6Ert14aON7/DFm0tZ+cUaADwuDwNG9eO3nzYDcN2DVzH27FN4+rYXqSqrYsY8yZtrzFmjuGbCPNwud1Bl6lGvkm2rDTMQZOoQUu5trsbwZ8M8XtAPnETExLnI1DosB3+lcvXbfkMaNBoVjkZsNiqVEleASeHOe2az8sffyTxWgLtOkNTvPOVyWUDHm3oh52yB5H/2nHO96q5f1vrfzajVKq8N091IkDUeg0wma7Ev9WhpnJ2B8KQziUydhlzR8VyKjSEKLqrz1lGZ8yOiJzCbVtcx/wsY7tKq00+TlH0hiSnYCvxTXQbj9GMq/oOS9I99zmkMKcT0mgmANqxni/e3BR6Xicqs5dQU/EZ7vCobZ9JomlXDX5aN1sZfT4MXaPzHY+xAu8Y/+T+j+GaF/7ynhYXl9Os2q9U6lq9+jjMmDSO1y3SGDu/Fcy/fTJcuUfz+q6QBuePmVyguqmTaxeN4/H/X0iUxml07DnPXLa+Rkd58Ud8WBHL6OUlccBIncRIncRInEQQ6pJI90TH9pos4sCOdRS/6roDrd5dKlZKLr5vGU/Oe5WiaFEbx7lMfAjBx2ngmThvPhh9+a7XM2gAqu38LLGnrsaS1PkZHE67UlnZdx47kYTbbfHZ39doOjyfwaralnSVIoSHxCdEs+XRVi+UC1dN4DKIottiXehzP3SVAdf46aou3ENblDMKSJgXt7RoIbnslppKt1BT8itvRehJlW/WhVgkVAqKJJiLQ7jJY+Mug4TDlkr9L8orXRQ0kPHEiusiBDbr2NsBlK6WmUPKvqC38rUOZOFpKQ9WetFSBsofUj79+7ECHx9/RsZeWVPHr+t1ERhmJig4jOkb6Zhv7AwSLs88Zzatv3+H1lzlniuQ49v6i+Tz71Kd8vORhFApp7zf29IF8/cOTjBhwzXH5XXaawFQoFZw2cRjDx0hxNjFxkYiiSHlpFXu2ZbB5w25czuYD0GrV2I8TuXrXXikcaMGGFp8ch0arJjM923uu3s6UfTiH7n26kh5EmRMZXRKjufn2i3h6waeE6kMwma1E1mWCKSwopyWV/PHEiuUtO321F4Hsjf90CG4bVbmrqcpbgyY0mZCwXmjDJRWcShuNXKVHodQjV2gRRTeCx4ngtuK2V+CyS17ADlMOtppjOM0FtEXFVpqx2EuS8HejNbW0tSINa0UaClUousj+aMN6odYnoAqJRq7Q1dWhRhQ9CB47bkc1LmsxdlMOtsqDOJrYcE8kBDt2IOD4G48dOG7j37fnKBec84D3+I137wbgyqvPaXNdL7x6Cy8++zlLFv3MtTdO5d4HJXXu+IlD6d4jgU8/Xs3zTy/h9PGDeffj++naLZ7Txg9m47r2E8MHQqcIzPFnjeTRl+bRJTkwcXNJUQXPzH+Pn5f7poN56aP76dqjCzdd9gT5OQ1pi0afPsgbEpC2u+Vs5oEgl8taFAjea34WYnK5POgyJzL0ei0H0rLp0TORudecy8EDWezdLSVSLsj3H3d5Ep2Lmxa/Tnzv7jwx9gJOmS4lHZhw/SyUShV7V63npxcXolApueCh2xkw6XTcDgc7fpDiOte+8bHvNyyKyGWV9DlVR+/TJQeohN6phEZFIIoClsoaCtKPsOuHNaRvCpz66eGNy9CFGXl28kwcNhtnXCPZAAdOHkd4Qiwum4O8Axls/eIHDm3adpyeTNshk7eeSUUml+FxmTGVbMNU0tD3xzZISb1/eO4d9qzeeLy6CMCUO68lvmc3Prz1v51WZ+OxyzVaZHIFouBBrg1BdLlQhkd6nX8UegOmw77j/6eisLCcF56WvN2fefJTrp8nOQuGhYcSEqLl3jvexOVy89Xn67jtrksZNKQHg4f0ODEF5rSZk3j67Tu9DhumGskRpay0ChkyYuIjCDXoiEuI4tVPHmTBPe/w5Ucrvff3G5RKQlIMlU3cqz9Z8TQZdV64F427vV19yzmSR9+hgePZivNKsFls9OifSnGuJKwVSumjTOmZzJqvfgmqzImMyspaykqqGHvaQGw2OxazjZ3bT2Z++auh0mg4deaFTLlvns/5MTOnYSqvJDa1K0POk7JEaPQhnHG1JMBqisr4c+kKb3l1iJZ7f1yM1uCfjzcsPoaw+Bj6TxzLpk+Xserl91rsV9dhA5h8y1XEdEv2Oa9Uq+k9dhS9x45i4wefs/atRUGNU67SNuQzlSmQq3WILrvkgS2ToVCH4rHXotAacFs7nkjZH+777gNevPgGBE9wXsn/RERNmobodmEvyCZs9BkUffkuum69cddKcfB/l+boeKDxfOV2ezh4IBuAU08byB9b0nxUr9nZxQwa0oOY2I6ZLQKhQwIzuVs8C167DZlMxtoVW3j7+S855CfUpN/gVG6+/3LOnDKGh5+7gT9/30vWkQIAIqKM2G2O48IRu+z973n/lzeZdfsM1ny1FgBBEOg/vC97tuzHYrLw1dvfcN38uZTkl1JZWsmMmyUPWKfDyYblv+Fxe1otcyKjoryWX37ewbq1O/9VP6J/Is669Wo+u+txADK37+H8+bcwbOpZjL96BoLbw8Ir76DkWDaXLriPAWeeDsCQcyf6CEynzU7auk0YY6NI+1n69rJ3p1FdWIJKqyFlcH+m3D+P6K5JnHbFJez8fg2lmYE9Bi998n7MFVWN+rUbl81BbI9unHPndfQaO5IJ180iLy2DjF9bJ97XJ49GcEqLZoUuCtFtRxQEPPZqVIZ4HJVZGFLHo9THULHrU0BKHtBZCIuNJrZ7cusF/+FQ6PS4TTVok7ojOhyoIqLRdOmG5chPAIQOGPE397DzUFLkG/tZU90QHVCQ56slq0/+UW/v7Gx0SGBedetFqNRKfl6+hTvnBs7xlr4vk9vnPM0ri+Zz9gVjuXLeNJ64W2JZUdQFn/tzs+4oco/k8cjcJ7jqvjlceZdEqeZ2uclMz2b/Nim56JI3vkKtVfPckgXoDDrSth0EYP7sR3HVOYYEU+a+l+9kzOTRhIbpUSqVrDi0DEtdIP4zt73I3j/2d+rY2orWhGXSbYtRGIKjQCv+9H4ceQc61B/D8POIPOcWqW9uJ7kvXExjaiiZQok2dQT6fuNQx3ZHERqJTKvzhtJ4TBU48g9iTd+EPbfznq0iNBJdn1MJ6TEKZWQXFPpwbwyqYK3BXVuOPWcv1kNbcRa1noezMdI3biF9Y4NJ4tcPv2TY1LPQ6HVs/OBz8vZL9vatXy/3CszY1OY28u8XvOL3fXrMbg5v2U7tfRXc9vVCZDIZPUYPa1FgKlRKFt3yEOU5vrar4iOZfHrno9z6xTvE9ujKpBuuCEpgOioyCekiUSGKLjtydSiC04w2th+u2iIcFcdQhyXirM7tkFNJYyg1am5b/CoAsamSsHx250/e6/OHn+cNIQKITIrn1sWvktS/FzUlZax8/WP2rvkVgJRBfTnnFom1KWlAbxRKJYWHj/HdM29RmCE5/T224Su+f+YtAMZdcbHfevyh1ynDuOq1x1nywDMcDOJZtoTibz6S/iOTeX83xcsa+F0rf13p77Z2IVCM9l8Fc5PNlEdo0Bw03Wh5LWjtcHgKBh0SmGMnSAHV7770VatlRVFk4YtfcfYFYxkzfoj3fHlpFQlJMQwc3pt9xyFJ9PaNu9i+0b8uW6FWERoVyQ9fbWTNqh0UZxxFa5CyCbhsdgwx0ZjKyhE8Ah8++wkftsDm8sLdr3Z63/+/QKZUowyLxV0tqbzV8T2JvuBeVNHNdwoKXZj3rzouFcOIqTjyDlD2/fN4TOXt7oNcoyNs7AwMo6chU6j8llEYolEYotEk9iVs7Axsx3ZQ9cv7uCqCc5QoPuKrfanILUAURWQymVdYAtSWNIzDn+q1tcVP8ZFMTBWVGKIiCY1qWTWVvXN/M2FZD4/LzZ9LV3D+/FtJ7N8bY0wUtWUtM70oQiKwFUlxcs7qvIYJvdHEbsr8zee4o3A7nLwy42YAug7ux22fvcb8EVMCqmQnzJ3Ol488T/bedE656BxmPnUvx7btwVxVg7XGxO5VUsaPrx9/GbfTxdS7r+eyx+/m1Zm3eOu45L8SyUigesB3eF0H92PuK4/y9aMvdVhY+iDQM+xEAaePH4mldA+IAgq1AY/ThEJtQHDbkSu1uO2te1p3BC3FQQvt5OVtLzokMOOTogE4kh6cq/jRDKlcXGK099zOrQeZeukZvL74QT5//yfysotw1nnTGoyS8DpzStvpn9b91PpH2WfC6bidTlw2SW00dNq5OK2SekgXGY7DbCFt1S+4bP/+lGLOkmOo3E7kOiNyTeenIGoNqugUlOEJAMTOfAKZPPhPU5M8gIRrXqXoozvwmNpO3aU0xhA780m/ArolhPQYiSapP+XfPYMts3UHA0tltc+xIAi47A7UIVpMZQ32PI+rIbRFJpchl8vbPDGYK6oxREUiV7TsJFN0OLPF63n7M7z/j++d2qrAtBU32e3XT+hNJ/a/0TywY/laDv4qEVps/GQp59x2FfG9unN02x7Kcwsozy3wKb912U/M++hFL1NPfR1AwHoA3C4nCb1TAbj2zSf57pm32PvziW3C8Qe5QoMhYTRKTTjKkGjctnKUIdG4LCUIbiumQmmubUtKsX8qTnw3z5M4iZM4iZM4iRMAHdphul0eNBpQyOUEEyKqqA/VaLRafv+VZUyeeipxCVHc9agvnVxiihSm8uZnD7e5b/0izm+1TEV2Lr3GjyVt5Vq6jR6Ox+0mJEzia1SolGiNoQju4xuUfqKg9OsnGg7kChQhUqymXGck9rLHUYYFDhnqDOj6noaul6RJqN9dCk4b9sydOEuyEGwmZOoQ1HHSil3XewwyVUPeSIU+gugL7qVkyYNBt6kIlfKtxs99EYUh2ueaoyADR14ablOlV72l0EegSe6PNmUg9XFGco2OmOmPUfLpfdJ9hYHtmi5H4Hhjt6sFQgY/9pgepwyn77jRUv979yAsLhqtIRSVRo1CrUKhDO6nbattmR+08a5YF96xTCgnCoqPNqjGRUHEZXegDZViNEMjw5l8vRTn13PMMLR6HTK5DIVSiUwuR6xT8zauw189IHk0X/fWUwDsXfs7O1ec2B71gdTkougBUcRlr8RhKkCuCsFhKkBjSESu0kvX/5+gQwKzILeE3v27MWRUH7Ztat3xYsioPgDkZRd7zx0+mM3lZ93LTffOYMSp/YmICvOyNhxvlBw+RunRTERBZO/yVYiCiEwuTU79z5rIwbUbWk1U/a+E4MFjkewSHksVovv4EEs0Rujgs3yOzbtXU7XhYwS7/7x5Cn040Rc9WCe8JGi7DkaT2BdHQYbfe3whI/qCe6S6GglLV0U+5ctfatGhRx2XSvSFD6CKkuIgZQol0Rc/BEDRe/MQnAG8PjtBDRkWH8OsFx4laWAf7zm300VVQRFlWbnYzVbcDge9xo5Eo/fPDNMYcmUrcY2NhPW/xcvaaQusOrzqlcewmSXHsvdvfJCa0nK6De3PrYt9fRRaqqMe3YcOZOs3kvPNqdOnsHXpTxRkHO1Az48vEue+SeHi2xEFXwFoKmgUO9/IJi1XqDEVb/tb1et/NTokMH9fu5Pe/btx56NXcvX5D+NoYQWt1aq56zHJ+2zDKt9g2oy0LO686lnvsVqjYm/xtx2OwwwG9QKx6d8DawIzxoR3TQFg2hsvoTWGYauuZvGFlwUs/3dBJlMAYusebjJ53Ud/Ynz4tX9+R9W6ljO6eyzVlC1bQJcbFnp3igD6/mcEJTBDh56NtptvFhB3dTHFi+9FsLW863KWZFLy2Xy6XP82cl1dcmajRB0XOnwKtVuPX86/y5//L0kD+2CtqWXFM28CcHDDFtxO39/eXd9/FJTA1IeHtXi9sdOQtbrWFuCIqAAAIABJREFU59rwWZeRtekPqnLzvOc0BgPhyVJKspKDwSxcOhf1jj5yhbzNcZhKjZquQ/vz3o2SlqKmVHK+iuma1K6+ZO7cx4oX3wXAbrZw1auP8erMW7FUB5/S66+CIjQKVWQQ42xkkzYVtT9N2z8VHRKYi99ZzuXXTWHoqL58veFlPnztG7ZvlqiZykulHUpsfCSjThvEdXdeQmrvZGqqTCx+54cW63U6XFRV1LZY5u9EdY7kvPTJBdPp/Z+zGDPv+r+5R76QyVXI5RqQKdCGdsdacwCFQo/HbUau1CN4rADI5RoEwYHO2B+7JRPBbQVkiOLfo4Z2VUrOFtUbFwVVXrBbMO1aSfj4K7znNEn9grhThnH0Rc3OVq56q1VhWQ+PpYqaP5YScea1PueNo6dRu/UbjsfiIzKpC8mD+gKw9s2P2bdmo99yMrmM0KiIoOrs0q/lDBfJgxqeZ7EfB6H+U89FqdWS9sOPVOfmMvSyi6nKk7xuSw5moA0zMvLK2ah0IVRmZrN36bdB9au9qMgvwuN2M/Q/E9i/bhNag56akuC8p90OJ+aKKnqOlrz4M3fuo0vvVCZdN7PD/frl3SUk9evJnBcf5r0b5neKd6dMqSZywnWEdB+BQhuKTKVFcEq/bfOB9VRueB+ZXEH46XMI7T8RuVqHPf8AFesX4q4u9taRMPNZVJGSw1vXOxoWe9mvXiL9528MKTnR0CGBWVZSyX3XvcCrnzxIr35deXbh3S2Wt1rs3D7n6aCEYdNg1ZMIHipNDIao0VTkfw+IhEaOwGktIDRyBEp1BLXlkorFEDUap60QmVxNiKE3gseGzXTkb9tomnb+CIDoCV5g23P2+Rwrw+JavUebMrCZR6yrIh9bVtuotKzpvzcTmIrQSNSx3XCWdn6uWI0+pKHtmsCCfeh5k9GGBufpnDSwL1369qTQj6pQoVJyyvSpgOQtaypvzsyTvWUrxQczmHDP7ax75kUO/7KB1PGnea8nDBpAcdpBXHYbav3x97621pj45qnXOff2q7nkv7dTnlvAS5feFPT9Xz7yIhc9JIWPTJg7neKj2Xz96Mvc+P5zHeqXKIp88fDz3PH5m0y5+3rvzrMjMA6/AE1cTwoW3QKCm9gLH/EKwsoNUn7T8LGz0XUfScm3T+CxVhM28iLiLn6cwk9ulfrldlL42d1oEvqQcPnz5Lx2aTOVbFsxcnRf/vvEVRiMeoxhegwGHVHRDfbvhIQoMguXYjJZMdVaqamx8NvGPTz3VAtp4k4QdJgab8Pqbcw+934efOZ6ho0OvLrftG4Xzz70AZmH8wKWaYzSogpiExoC6a9e+T2/Pv8yw2bPJKpXD6qyc9j4zIuUHfK1NQ2dNYNB0y9CYzRSfugIm197y6eMXKnklBuvo885Z6EO1VO4ey+/vfQatQWF3naAoNpqDUNnzQBosT/HA9rQ7giCC5U2BpU2Dre9DIc1D5U2Fqe9CG1odwAEwYUoCigUWmymI4QY+yDWHDyufWsJ1owtrRdqAk+t7+5Brm19UtZ2G9LsnD2IsJCmcNeWIdhMyEMMPuc1yf2Pi8Asz87HabOjDtEybu50Cg5K31FVgTRJhsXHMOayCzjtiktwWGw+AjYQRFFkzutPsvKlhQAc2bwDp9VGTI+unHvn9cR0l8wPGz9Y4vd+p82Gx+VCrvIfu5q/cw9nP/YgxQfS2bfs+zaPuT3Y9u1qtn27utn5JybO8Fv+kbEN2oZDW3bw7NSrm5WZP3JKm+r56dUPm123m608d8E1gTveRmjie2HP34/oksLe7Dl7Cekx2ntdplBiHH4+ZT+9gLNU0g5U/bYIfZ9x6PuMA8B8cEPA+uud7xTqMDzOWhRKHchkhIT3xly+B33UEGzVh/A4fTdA8fGRTDgzcF5PmUxGVHQYUdEN5gCLufPYnppi8OBe3P/gVbzw7CfExUfx85rAHMutoVPI19N2HWH2f+4nJTWBoaMklVFUTDiiKFJWXMmuP9MpaiPR97yZC5qxNYy9bR5rH3sSU1Exo669iv/873E+nzHHa6voN/U8+k45h1UP/BdzSQn9L5jK1Fee54vL52KvkewGo6+7mq5jT+HHe+Zjq6xk6KyZTH35Ob684mqERpyErbXVGur7ArTYn+OB2rIt1G8Tq4t+9p43V+7El0W+fispI8TQE3vt8RXkLUGw1raLeKAZrZpcIf1rYZXsT23rKm9f2imPtaaZwFSEBseY1Fa4HA5+eXsR591zE0kD+nDvj1IGEbvJjEKtQqWRvIbXLfwUlUbN+Kv9T+yNsX7hYkZceC4znw3sib7xg8/J+M2/varP2ZMZcP4Ujm38nbCkRPqffx5Rqd0AqDiWRemhw4SEh6OPjiJh8EBy/9zexlGfRCC4KgvQJg1AplAhCh40SQNwljUs1JTGWGRKNc6ybO85UfDgqshFFZXSav366GF197hQaiMQ3Q4sFfsRRRFD3CnI5f7p535cvoUw9dkdGxz4ZDtpjFmXPB7wnuvnPsv1c5/1OTfrinNZvOhHwsJDGTGyHxvWb2936q9OzYeZm1lEbmZRp9Ql0eT56gYzflxFSZq0A/rjrYX0Pe97EkcMI2/bDgCGXjGTHR8uovywlN1k16efM3TWDLqOHcORX9YBMOiyi1n76JPeMn+8tZCekyfS88yJHF69Nui2WkN9XwC//Tm0ak07nkqwaEmn6u+aKKli/0a4qgr/sraUEQnNzkWeeyuR597aKfU3FaCdic2ffUvR4UzGzZ1OXA9JUxAaFY691kzmtj1s+fw7jm7dRf+JY4Oqz+108eaMm7zZSgaceTph8bG47A7yDxxiy5JvObzZv5Db9fnXAMgVCu9CcvObC33KjLvjFn584BHstSYmP3Tfv0JgzrvjIjaslTQSGQcD0w4eb9RsW4o2ZTDJNy5CcJhxFB+lerMfTUDTsCRZcFEILqukudBHD8HjrJVSyKn0qPVdcNvLA+bnPNHgdLpJ7ZGIyWSle/fEDuXJ/EclkK4paGDgcFqsWMrLMSZ2Qa6ShhGWmMjkxx9h8uOP+NxniI/DGB8PgFKjoeJYg/OC4PFQmZVNZGr3oNoKBnKV0tsXwG9/TsIX9c4KfwXkWv+ZPjoLjeNDARZeGdjL+4mxFzQ7V1VYwsPDAq/QM7ftIbOOTSYQDm7Y0mId9VCqVdjNFta8LqkQ6/+2BS1pXTJW/cywmdMR3G72Lv2uzXUHwgWXjiMpOYbEpBg++2g1JcWSk+Et91yCTCZjyUdrGDAk1adMr37SrmrPjsPkZpdw6z2XkptT4lMm/UBzAWg06rj/0SsQBJGln0ve85fNORMAnU7Dim82kX4gJ2DbQMC6OwKlMRZlaBT5H92EYG9u03bXlCC47KhjuuOukWgnZXIFqsgkzAfW+Rau18jI5ID0f4dZMp85LPk+9IaVWXVOm+2kN1RotCh0OjxWKyqjEVdtDUp9KG6bFeqcoWRyBQqdDrfZTOyY06jctxtHVfuy27z4/CdcedVUunZN4Kkn329XHfU4yfRzEidxEidxEicRBP5RO0y5okl361Y49UlTZTL46Z75FOzyXX2LHg+GLg1qOFmTbNAyP4mgA7UVDGQyubcvgN/+dCYUhmiMo6dR/buUZBXBgzI8Hrk2VHI+ETxSLsIQIx5LtTd2sD28q8cLouv4kyPUQ675Z6iS/umQK7SUH8mk/GgWCmUoHrcVhcqI4LGjUOpxO+tZhNq+S0lMjGb71nQ+3P0jT798I0WF0re8+P1VFOSV8dzrN3P0UL5PmaOHpHCXwwcle3XPPkl43B6fMvfc/EaztsIjDRjCdDz96GJKiio5/YzBbPh5JwDbt6bzzCs3UZBfHrBtIGDdHYHgdiBTaUi5WfIuFVx27Nm7AShf/SqCy07t9m+JOH0O7tpSPJYqwkZejOhxYTm0yacuV00xouBB3+d0rEf+QK7V466fHzqZD1iflEzSuedjysqk9ughYk8dh8duRfR4cFRKu8jwvv1x1taC4EGu1barnXqMGz+cN1+XEoRMPX8cuTnFrdwRGB0SmOdcdDrTZk7i8/d/4vdfdrZa/vFXbiGlewKvPfUpe9uRmSSsLiAaQB2qRx8dRU1BIZ66oO2a/AKievUgd2vzLOOmQsm26rLZiOrVg9oi6ViuUBDRNYVDK3296gK1FQw8Tqe3L4Df/nQm5GotrtJsdL0lajmJpUcS8LreY/BYqlBFdMFZfBT9oDNRhksq4apf3kdw/HWq0BMFosuBTOX7I6z989ugs460BnelL3m3rv84rOmbA8azaVOHoQgxYjkQODXUPxGhkUPxuK1odImoNFFUl2wkLPZ0HNYCHJY83M6OZbmw25w4HS5UaiU6vfQ+zSYbbrcHlVrZrIxQN8ErlAqUSgUqlaJZGX/IzS7huSc+45a7LmHdGsmHoayk2nuvTC5Hp9cGbBsIWHd7IVeHkHDZ01T88jbWzB1SJpEQIzEXSKQLhmFTqNn2DdV/LkWmVBN38ePI1SHYC9Mp+ebxhiTfdRDsZip+eYfw0+YQNXkerqoiCj+9o1P7XI+IgYPxOOx47FZqDqVj7NkblcGIy1RL5GCJTMSSn4ujshJtTCwafcdMKOPPGM5PP/4OwPAR/Viz+o+/x+ln3OSRnHH2KKxme1AC025zMOaMIRw7lNsugdlv6rnk/bmdmvwCRl17FeayMgp27vZe37HoU06/41aqMrMp2peGxmggadQIjqxei8suuV7vXvIlp9x4LabiEqwVFQydPROP08nRXza0qa3WUN8XoMX+dAY8tlo8lmoUoVKwujZlEOa9P0tMNoIHbcogXBX5OAoPo4pKxlXnNReQwu1fDo/NhLKJwHQUZGDN2NzpbakTemE89RJUkYnYc/fjrpCEqXHMxchDDNRu+6FR2Z6oopOxHf4T42kSc5RMocSybz3OkpazipyIsJtz0IcPwO2swmEtIMTQE0FwIngc2M3ZHa5/1lWSjXblD39w7LD0XB947AqsFjsrvt1Mz16JPmXKSiUhd+cDl3E4I8+bS7FxGX/o278rUy4ci0qtDJhn8YtFawO23VLd7YU6ricolD47RbepHHed85xcW+d4JgpUbfqUqk2ftlqnOW0t5rS1rZbrKHKWf+uzO8376Qdvzs16bWFjdrKO5uO02RxcceUUKsqrSe2R9Pc5/Qwa3guQYjGDwZ+/7+fKedMYOXZg64X9YP+y7xl7281E9+xBZXY2Pz/8uA+R++HVa1FqtZx62zyMCfE4ak0U7dvP4VUNoRW7PlmCUqNh6svPodbrKNq7nx/vfsAnpVJrbU186H4Aup42Bk1oKHKlkuvW/ojDbGHdgmco3L3H2xegxf50BgRrLbbMRguWOvWxee/PzXIRmveva/Ca+3/EAdkYntpyL5VdPYIhPGgPnEVHcJVmU7NlqU+oi2nHj2hSBqDrcyqOggxUcd1QxXWjev1iDKdM86rL3VVFhI2bQdmywAnam0KmUAJip6v+2wqlOhxrzUEc1kIawpk675v74K3l5GQV43Y3jPOB299GLpfh8Qj0vOMiv2VuvuoF3G4BURSZF6BMY2QczOHY0QJEQcTt9rDxF9+Y3TtveLXFtoGAdbcX7uoi5Go9utRR2LJ3IVNqCEkdia4uDrPk+6faXKdCqcAToJ9KlRJRFPG4PSgUcgRBbD+3sF+Cd8Hnbz1CYgaAKKLURiC4bdjKDrQ5jdiCx9/jP+ecitGo545bn29fn+vQIYEZFSPxTAZLRlAfixkdGxxtV1PU5OXzzXXzWixz8PsVHPx+RcDroiDw58IP+HNhy1ylLbW14engHnp9P1rqz3FBU5vDCZSL8ESAI+9As1hMTXJ/+PN40bY1PG/9oEkAKEIjcFXkI5NLakGFPqJucSPZWOuTaYtuJzWbmidol2u0KEIkW6zgdKDQ6vDYrSi00jnjgKFUbt2I0hCO2yTtrFThUTjK2m6/UYVJXL2N6xecdgSnE+QyxACZVqw16Y2OOvebyzxWiMVibyaIRFHE4xFbLONyeVqtpylcztZ3JcG03Vlwm8opX/Uy4afPIWbq/YhuJ67KfMpWS8Lbntd6MoymmDp9Als37sFUa0HwCKg0EhlFdGwEVrONkacNZN1PW5l47mi2b0rDEKantKgCfahEkFFVWUtiShyFeaVeVTRAROq5mAqkHbbbUd284ZbGaSklJLofTlMBmrDu7cq5KQgCq1ZK2qNzzzvN+//2oEMC0xgmsapUlgcXhF9dKTFChEUcP7d+uVKqWxScSMTjHpSqcNQ6yaXcYT6Gxx0cX2gwqOfsdNrsiB4BURQIjYrEbrZgqLtWkVtAeJd4qgqK/jUZH/7JsGXvwXjqpT7nQlJHINcZEaydz2HsLDxKxORrsaZvAkGaeJWRXZCptd4VtT1zN+7qYsInzMG8azVhZ8wGwF1VjLPoCOCrkg3pkkzcWVIKO0dZMW6LBaVej9tiofy3NSAKdLlwFpqYeGr2SXY3weX0Csz/TfAdf0uIOGU8mrhEKn7/mZgzpTYtR9NxW03U7tuBSAupyY4T1vzYOvF3sGUMRj1dEmOorjIRGWWkrI4HOyo6nIryauLioygpriAqOpzaWgsGg46wMGmeiYgwsHfPEUINIURGhhERYeDgwSyyjhRRU2Umvo6tzGy2YTDoKCpsOzlHIFgOb8ZyuPPMCLHxkZxxzihsFgflpVUcqYsx7T+kBz8t+xVREJl62QRCQjTe82dfMJbqSmk+tdudhEWEsuS9H33qjep9KVG9LgbAWp5GbcFmLKV7EIXWFyEuaxmuvHIQRexVx9o0nlGjBgDQo2cSySlSWOG48cP+PoFpNlkJizAQEWWkuKD1D8FglASs3X78PCJDjP1QqiNw2YvxuM0oVeE4bYUoVJJnqNbYB2v1fkShc7KD9590OpFJXSg6dBRzRRW68DDcTieZ23aT0E9SWacMG0jhwcMnheUJAnv2HlyVBagiGxy7ZEo14afPovLnhS3c2T6Ydv4ksbF4XNR/ddaMLX45cx0Fkm2/YvkrUr/kSr8Ti7HfYASHva7vKpShBmQKBcpQA+qoOHTJ3bEXF2DNOYajTNqtRo46jco/f29z/11VFSCCod9gBKfUpiUzg7Chp1C9fVMrd5/4uO6GadTWmJHJZOzZfZjZcySGrq7dEtiwbgd2u5P+A86ma7cEsrOKqKyoITNTspkKgkjPXslcfd1UVvzwO4Ig4vEIDB3em0lnjsRcR/nWJTGGyooavvxiLWbTietoZwwLxelwMfK0gRQXSBrB1D7JdO+VRI9+KeRnF2MI02MI05HaJ5nsIwXeRBtRMeG4nG4ETxN7oyh6yRJ0MYPRxQzG47JgLvqT2vxNOGpbiU9t57x59KjkDf2fc8ey9GvJNhsZ2XJ2ntbQIYGZm1nEoBEGRo4dSPq+1p0Sho6WaPMKckvb3NbH510YVDlp9yi9II2+G25HBUp1BB5Xdd11M3K5Ck8AgRlsO/UwlVciiiJypYJuIwZzcN3v9D3jVMqycr08nBU5+UR0iaf4SOb/z/yaJxpEkdrNXxF1vm+yAMPI83GWZmPe05yHtDXUe93K5AoEh6V5k028EoMlmA+0Ci9a1eA4ET1uMuWb1hN9+iTKN60HUSD3izqTg0zu9c61ZAdeoWu1Es3Zqu3vcP+Nr7B9S5r3WtX2OiHbyBZuHDyKmr3NfRdCDTp+PfAR0LBAvvycB9i5tXWO4uK0zl+sBAO1Wkl4hIGCgjJ2bE+nT7+uABxIyyQ3p4Qp559Gbm4xB9IyCTXoKCmuJOuYJDAnTBpBv37dsFkdZB4tYMKkERTkl9G3bzcK8kuJjJQW6rm5xZQUV6LXawMKzPrxX3HDVG6861LG9bvq+A++Ed5/ZSlyuQxBEL1/Ad7432c+f+uv1R/XY9rMSSCKhEWEenedANm/3o8hUWKeMnYZi0ofh0KlJyxlEmEpk3Ca8qkt2IypcGszXtqOoKpK6sPzzy7C6ZR+fx+83zGzy0nigpM4iZM4iZM4iSDQoR3mH7/tZdCI3lw5bxrff74OU23zlXU9tCEa5t4i7d62/d6Qkkmm1CBXavE4TKhCY6Rcjho9zup8FCHS9tltLkeu1iG6pfg5jzVw/Ja9tnHSWhn1u81AMXBKnR6lTofLZPLSNQGojEaUITpUBgPmnCzUEVHYigtRh4XjrJF2q5qIKNI3NOjDZXIZoiB6d5Lr3l7kvSaXy0/uLk8gmPevR9dXSkMV0usU7/mo825DmzKQmi1f4Spv2ZlNrjOi7TqYkB6j0NfVVfrNU9izWqat6xQ0UlOV//6Lz1/fcoL//zdB43AJVwAnnsZt1u7zzwlrNlkZkSLx0iYmx7Jhf9up9v4qhIWH4nS6ycosZNnX6705KpcsljQMcrkcQRBI238MQRC8x42xeNFKRLHBY3TxopUIgsCCxz7w1gF0Sv7LvwL1u0qhhbkq0LUfvlzv97zbXknVMcmuWXXsR7ThPTAknoYhfhRylQ61IYnovjOI6jMda9leAGrzN2Mt24codtxp6tSxg5l9xXnI5dI3ft01C9pdV4cE5lcfreLqWy4iMSWWT358mifvXcjubenNyvUbnMojL9xEaq8kBEHkq49Wea+pjAkYe03CUZmNoyIThcYAiCAKaCIlfteQhEGILjsKXSSCw4w5a1PzLBV+Ue8lGvhjTZ46DbfFQk3GQS/7BEDt0UMo9aEgCogeAWPP3sSPm0BIXDwVu+ucKJxObKUNXof1AtGfYGzTD0auQK7RIdfoUIRG+i2iiumGx1SB4LAgOmwBVXdqvQ6XzRa8sJbJkKt1XjYcmVaPTOmblUAVmYjHUoXosCLYpUVSU5XjiQ+R8uUvAhA/5wVUsd28V/QDJ6IfOBF3dQnOkswGnk5RQKbWodCFoYpKQmE4PllJ/g7YbJKJYuKga1spGTw8TW1ZJxj++/yNrP5hM19/6WehQcNvtulff2WCPT4JsFcfw159jPL0z9HHDcfYZSy66AHIZHL0sVKGFH3sMDxOE6bCP6gt2IzT1H5SkUunT+aO2573fuMdQYcEZlF+Gc//9yMefu4G+g5KZcma56kskzxm83OKEYGEpBhi4xsm/TefWULmkYbBh8T2RXQ7ET0uVKExOCpzCEkYiNtSiSpMcsrwWCuRa0JxW8rx2KqRKTUQlMBsHXKlClWowYd9AqDmUDoh8QlEDRuBvayM0JSuWAsLMGUdw14qOVHEjjmNki1td6JojKgpEpuGJrEfcq0euUbXjIXGH+Ln+Ia2iG6n13YmOKwI1hrMq57j1OuvInPTH2Ru2uJXaBpPuZjQwZORaXTINXrkmhDAf3B20z77tO9x1wlvC4LDRunSJ04o6j1/qGc5Kv70PqLOv8fLlFQPZXiclxXpJP5dkMtljJ0wlNU/dD5Zxb8d8QP6UXwgndDYGPqePYkdn0lhT02PW4MouDEXbcNctA2FJgxDwmhCEyRtjzasOwq1gfBuZxPe7WwctTnU5m/CVLQVwdU2p6m8vGJOHTuEkmJpPjpwoG3eto3RYb6mJe+twOlwcu+CqzEY9UTGSGrU+r/1sFntvPH0Eha95ZtEtiZjDd6dYJ3q1HR0A4giVXu+bijYTmb81mAtKqB443pExGb124qLKFi9ElEUOPLJB3XdaGCdMGW2/8HXQxUjORioopM7VI9MqUZRtxNU6CMQw2KxVddQW1SMxqAPuMNUhsd5+9Ch9hVKFLow0IXV9UfTyh0nDgSHlbJlT6EfNImw02b4eM8Gdb/ThjVdWji5StufkWLOjedzxXVTSEyJ9SbUTd+fyYL73yXzcMMic+5NFzDnxql0qcuEkZ9bygevf8vXn/imjOveK5G7/3slY8YNAkCnD6G0pJLFC1fwcaPf4fbsL7whYjKZjBtnLmDDal+Va7ceXbj1gcsZfbpEOhIZFUZpcSVffbKGd19e2u4xt4aftr4FwIevf8uY8UM4a+oYXE43v/2ykyfuXdjMDDT10vHMu3cGXbsnUJhfxtefrOHjt7732e1+sfo5+g1KRafX8vaShjyg77z4Na889SnbsyRO5ptnP832LWmcee4pvPPFI9w+91lW/7CZYaP78t5XjwIwqvsswPedBHofxjA9O3K+5IwBV3P7Q7P5zwVjkclkfPLOcgBebeJEUw99aAgfLnvC67hy48wnsVk7jymsMRZ+OJ+brn024PXQmGji+vam+EA65tIyH8//psdtgcdRQ3X2Wqqzpd2+PnYwkT0vRGOUHCc1xq7E9O9KdJ/p1BZIntmVR1cE5SSUlVnIkKG9AClq4W8VmABLP1nD6u82MXnqGIaOlgLCo+MikMtlVJbVsHfnIdYu30JVhb/BNXrA9apTfw/9OIVkFG3wr45paFYIeByIrkkbG09o91Sfc87KSmqPZPgtf7ygj4qkPDOLmJ6pXvvqSQSCiGX/OixpGwjpNhRt96FokgegMEShCJE8HVEoEJ0OBFsNrsoCXKU52HP2Ys9NQ3R3LFRq9GkDeWDB1dw+91mOZOQSHSuRgowZP5iSwoad+uzrp3D7Q7NYcN+77NslJfweMqIPj714EyqVgiUfrASkmLovVz9PRloWt86RWIJKiiro1a9rs7jpUd0uJ0QnaTX2FvoXfhazjZKiCu6+VlJjl5VUMmJMf/73xu2k78/kt7WtU2N2BI+9eBMfvfk90yffQ0JiDC++dw833zeD5/4reeSOO3M4AE++eiuP3vUW+3cdoXuvRP73+u0oVUoWvtSw+L7m4sfQaFVsy/ycu659wctUVk+ZlrZHmlD7DurO9i1pDB/Tj+xjhQwb3ZfVP2ym36BU9u1qyB/b9J34ex+N8dqi+SxfupH3X/uGqOhwPH4YmeoFT6hBxwfLHqe22sxtdYmRHQHC8i6ZPpFuqVIKwuTkWL5dtpHduw5xz32zUKlVfLnkZ7Kzi7zHAF8u+ZmCgjIefvRqCgvLW503G/hvAAAgAElEQVRnzWXlKFSdn7NDFRKNIel0jF0kb1plSIO5w2kuRBTcaIwpyBRqwlIk8g9DwhhK9n2Apc7uGQj1ISWdgU4buanWwnefr+O7z9e1Xvhfjm6XXUHSFN/wlLI/fmfvggeblS1edHezc50FhUpFglrNsd//CCgsK9e8Q+Wad9pUr1ylRxUah6Oq/fympl0rMe1qPpm0FYK1lpynp3S4Hi9EAVvWLmxZu1ov24nQhYYgiiKlJVXkZReTly3Zxndv811k3XLfTN5/7Vt++KqB+zjrSAHJ3eK5+b6Z3gl65tXnStRvs57ycqYCZB/zn0CgNVtbWUkVLzy2yOdcTmYRc+ddwIAhPY67wEzbc5TXnpaSIx/NyGPF0l8ZVhemBnDL/ZKj0Wfv/ciKpRKJffaxQr78eDWXX3Ouj8C0We3e8TrsTp/nA7C/biHSd6DkQzHilP58tWg1Z58vTeb9B6eStvtoQ9tN3om/99EYW3/by2d1wf2NNQeNYbc6CDXo+OjbBRQVlHHP9S/hboUDNSk5ll07pO/l7deX8fLrdzBwUCqFheVkZRZy7/wr+POPNO8xwL3zr2D7nwdZsng1R4/m89pbLc9HkV1TiOnVk9g+vfC4XMT0TCWmd08ABLfbe1x2+GiL9QAgk6OPGUJYygR0UQN8El2LooClZBc1ueuxVUqxyerQBIxJ4zEmnwGAXKUjfvgtFPz5LPbqv4Zr+fin95LJiRwxBm1CEoUrvvY5BqRzraDX7Q9x5PWng2pOGWpAm5CE+Uhz56Og+tcJiBo+qsN1KEMN6BKTqT3UevxaIGgMoSQOHURc395+P+Cw1Mmo9HG4reXIVCHUZq0nvOc5yFV6ajKlVZnbXkVY98nIVSHYK49iLd5DeI+zcZqLcVRlIldJtFiR/S4BUcSUtxmXpcTn2G2rS9nTqG5nbb7fvgAB+xMS1QdT/hYABJeNiN5TqclcR3jvqcjkCkx5W3DbKrz9BbBXHsVSuMPbTsoll1Ox408sOZn0u1tSx2V//hHdZ1/LsUULcVSUkzxtOqLHg62ogISzp3B4oUQ31vO6Wzn4Qvs97FrCb2t3sOyzX1i69gX27TrCss+k57/8643eHUVkdBjRseHeCb0x9u06zG3zLyc2PpLS4kr6D0ll/64jzYRBe6HTa7nm1guZdI7EVdolORaFQk6oUc/GNTtaubvj2N9oRwdQU23GUKdGBugzoBsAw0/px413T292v1KlbFXgeNuqE4Y33T0dlVpJ30HdmTf7KW5/aDYqtZJ+g1J550XJThfonTR+HwClxQ3Jj/dsbz3xhMvt4e3PH6ZLcgyzp8wPuu8lde3YbA5kcjkGo568nGLsdicvPbeEc6eO9R4DvPTcEs6ZciomkxWL2daqo1ZlTi5rnnzOe7z6CV/1bdNjf1BqIyTBlzQOpbaBJtXtqKE2T1rs1Ob92oxGz2kuojzjK6qzpd9Gl1F3o9YnENFjKkU7XwdArtR4TXsyhaQ1ET0ORMEFyIJiF2qx7x26Wyan66xrkas11KTtxnT4IF2mzQBAFWqk8KdlWHMycVSUeQUkouB7DCh0epIuno1MpaJswxocFWWkXH4NzsoW2IOatA1QtXsbXaZOx1aYh/lIOspQIwnnXYxCr8eUIQViV2z93ee+yu2bffqj0Ek/wsb9sZcW0XX29YiCQNnG1ZiPNZ+w6hESl0BIQmAbWNz4M6k9fBBbcRFdL7uCgp8kW1LqnOsQRZHidauwZGeRPG061oI8ag8dJG78mWjjJVWLNjaO0t/WY84+RtcZc1BqdZhzs8j/obkqzWm1sv+HlSQOGeTXBqw2JlGbvRFtRA8USi0eRy01mevQRvdGnyCpuGpzfkUdmkDJzoagclPBVvQJI6TnpZIowuQqHZUHvsZtr0ali/E5rkfjupsKzPq+AAH7Yy3ZjyFJWuXbq44heBwYuo7DY6/CZSkhovf5lO//rFl/fSCIyBQKZAoFcqX0+duKi8hc/B4pl86mYvsfKHR67KXFCC4n2V81ZHlwlJcFfK8dhSCIPHHvO7z3ylIunj2Z2x+UbGM33Hkpl59zP+Wl1V5yAX8ZM+rP2es8AWXIWgwNaCueX3gXPfuk8PDtUk7HA3uOYrc7+f631zqtjZZgMQcW/HK5zKtSfvV/n/HtkuZarmAFDjQI5x59kuk/uAeZh/OoqqglN7OI/oN70LNfileoBnonTd9HYwTDdJbaK4ktG/fQo1cSDyy4hqfmvxd0/xvji0/X8OB/55KVVcTunYd8jgF27zzED9/+xgMPX8mRw3nHxzYqk6GLluzoYckT0McM8jL/ANgqD1GTuwFLyc6gspK47dKioCLjaxJG3EFIeC/vNWP3SYiCG2dtAfpEaePiqMpEcFqwlqb5ra8tOElccBIncRIncRInEQQ6tMOMGHEKtqJ8Stc3xFUWr/oOAGP/IUSdMg5rTuu65bgzz8NZWY69uICk6XMwHTpA6fpV2AqlwPGe8+4Lqm2Ask3riDplHABylZKQxGQOv/Jkw30jT/V7X+O+AD79yVm8EIVOT86n77a86wUih7WsjtXExCLPyQJAl9QVlUHKW6fUh3pVggAlv60j5tRx3ntMdSrmvO+/ps8td1O25Tdq0w/gsdtQ6vR+WgKtwcDQSy8kc9Mffp2MRY8LUXAjeKQVryF5LApNGE5zETKZwluufkXnDy6rtOuqPLiM8F5TsJbsxVqa5nOs0EhOM/7qbtoXIGB/HNVZGLtNkOoKiaTm6CqM3c/EbS1H9LioPryi1f7WZKTR/fK5WHKz8dglT1R911RiT58g7ThlMorXrab77KuxFRdiOpyBs6rt4TEyuVxy3Gijs1pRQTlvPf8lH70paR7W7HiHaTMm8uEb31FUUE5FWQ2DR/Rm03rf3KyDh/emqKCc2hrJa/Rweg4XzzoTrVbdKdzN488ayQuPLfKhuFNrVCR3+/vDbgRBJCNN+k316ptCcRAE5x6PlN5LqWz+LdbfbzHbmHD2SHb+Kf329mzP4MxzR2OusVBSJH0TMpnM7ztp+j7aivLSKv43/31++GojS1Y+w7HDeXzxkf85qx6vvewbzlHv7Trv+udRqZRep6b6Y2hwdLrxmmc6lrKrBXQb/5yPEw+A4LZjKvyDmtz1OM3+7eqtwVErccXKFA1x4nJlCB6nGbUxCbFuHnFUZaKLG4JY1HG/hA4JTGWIHldtg8ot5oyzUUdID8aWn+NNXdQaFCF6HGXFCE4n+cs+I3LUWDw2K0LdhCYKzb3ImrYdCI4KXzVaa/cpQiTh07g/9pIicpe8T+JFs6jauZXqPYHzf0a2Zr9sohK0FUuqkcYqwcpdzet3VEpCQHA6QCanat8u+t/7KLWHDpC/4hu/TQUTVtIYouBBFRqHTKkJqBpR6eMwdj0DtSEJZ3webqs0cei7jEQmVwIy1MYkn+P699da3cH0x15ZpwqL7InHacaUt5nIvhfispTiqM7C7Wg5c05Nehppzz0u5YpsNDnkFOQhioI3h2T6K88gUyoR3Q2qvGMfN3eOUutCEDwCirqJV63TYTeZ6DXuVHJ27QNRJCTMiNYYSlH6YXRhUtiNqcx3Uv/PBWMxGPUc2HsMs8nKwKGSI0VYhIGcOkcdURR556WvuPPhKyjILW3kJdubq2+Zxv/mv++t74sPVzLr2nN5/ZP5LKwL+6goqyapaxw6fQhrf/RNaNxYcCgUzX+3ednFnD5xGGvq4hb1hhDueOgKlC14TCpVimZ1Hy+88YwUCvLmZw9x9FAePy/fgkwup3f/FJRKBd9/6Zsg3u1yk5NZxLSZE8k4kA2iiMVip6yRrTFt91GmXDyOl5+U1PJ7th/ixruns39Pgz+Av3fi7320F2m7j3D/jS/z8gf3kZMpzRVbNradSapp0uSmxy3ZLuUhoSgMkXhqyiVvcJkMuT4MT01wmVeaerzW5G7AVLgFwd1B9W+dfGkcWlKZXs8VW8fyBoTEDsRa0vZ0Z/7QIYFZufMPetx0D4be/TEfPYTo8aCts9/JtVpEQSAkMYXYSeegTUjCmp+No7TYewxgzc+mdMNqUmZejb2kEPPRDMq3bCT5srnYCqQdpuBobgdo2jaANS+buMlT0KWkEpFzDMux5sb1pvfZCnJ9+le6QaLFatwf0ZNK1NgzkKtULcb0y2RyIocMb/GZNd3h6LtK4SeNdzghXZLocvZU9N1SMWf736ErtCGow8LRREQR1n8wlTubpzLqNWk81fkFRKV281tH+X7J67CxPdFStLOZYbziQIMzlMtSQkXal83qcpmLQRS9VFZNjwPV3bQvrfannki8UIoTdFvLKd31ATK5wiuYG/fXHxoLwXoI7uZMRf7KNUXvM07DUlFJXF/JjuIwWxAFAZVWS2hUBEMvmsLhjZsRBYExcy4jPEFKM/TLK+/gsDQEYLucbq686XySu8WjVCq8CQpefmIxv6xseLeLF67A7fJw2/zLvXGYBXllvPjEJ15HIYDC/DIuP2c+9zx6JR8sexwAjUZNSVEFH7zeQEB91yNzuPrWC722OIC3lzyM2+Xm6KE8Ljj9dgDm3/wqC165hfV7pXjkivIaPnzjW8pKfHfzjz5/I9OvPFtqr67OT398GrfLza5tGVwxpbmneGdg3SrpGc2b9RQ33zuDm+6ejtvtIetIPu++sszvPfNveZXHXriJFZtep7rKxMsLPuW7Lxrsn/t3H2biOaO8O8zd2zPo1qMLy7/2Fb5N34m/99ERrFm+hdefWcLrn8wH4LKz7g3oXXtcIAioE3tBSl8EuwV1fHcUEfFUr3gbwd46iYC5eAc1uRJtXr3Ha6dAFDEVbMFl8+db0LAYtnWC7bIespa24DKZLKj9uUyh9GZfkCml+B7RzwTUpnrqVVrQolqr8T3tbSuo/ihVdTR5gbkNjb36MPp1/9yZjcNKZEplsx2OXKny2eG0hl433E72l5/gMtXS784HSX+luRdxaEw0TquV0OhoKnNyg6r3REZo4miUOklIVB/56W/ujYTBU/9DRFIX3C5J/SN4PFgqqgmLj8VWW0tYfCw7ly6n2+jheNxuHCYzAEdaCPU5USBTab1EHXKNnpBuQ7FlS7sbj7lBTS3XaKXVvuBBrtUj2CQ1pCLUiCgK6HoPxbx7E6FDxmI9vAd3TWCV+UmceFDFJKMbPhl7xp+ok/ogOCwINgu2g1v+8mT0CqUCTwtJuRUKeaeolkVR9Ls16pSwksaCpz2C0m89QXIwtkdYBntfW8fVmv2yoa7gdjgtoXjdapIvmoHodpO/3P8KGuCMO27+P/bOOzyO6ur/n+19V9Kqd8lF7h33ggsYAza9BUJCIBUIIZA3hRQSSCEJyZsEktBCC6E3YwwG44KNDe625CbZ6r2tVtpeZn5/jCSrbJO0MuT3+vM8fmTN3LlzV7s7595zz/keynfuxlZT84V/QEfDURfeFf55cWTDJmRyGZMuWA7AsQ+3IgqiJBQh0vtAObz+vd7jEFpv+IuGacZFEAwg1xhQWtLwdzSgHyt9xh1HtyH6JZdawrJ1vZ9pwetGppJWlp6qUjwVx0EUMc9fhUwdXfLxHF88/C012Dc9DYC3qnsPe5SU16Jx6TXns3urtFfcYesiMcmMvcOBwaTD2eVm+Zq57N1ZgslioLl7n9lg1GFr7yQrN436mmZ83uHbqNHPw/w/RNT9yzjSdbqUrgjpLTD0PczPi3FrVlO3dx8+h7T6Uun1BDxeVHodPoeD3EULaTh4GHf7F3NlIgoiRzdtGXQs1O9f5PdhIHKNAcHVSaCrFV9rJSprLnKtlEZEHze5XGck6OhADARQGEwEumMEPBXHUafnosnMx9dSj1Jv/DxexjlGg8/BWAKkZ1pZvkbSm020msnMTeM/T2zg6q+s5kRxOTqdJMk5afoYLlwnpaB1tHfh8fiwJBp5oVswYricM5hxQq7WkDBx6uc9jH7okxKo+mwfjcfOriTfUDGkpJC7eBEtR6XZa9HaS3G1tuLp7EQMCii1/z26tP8/0bHzzL4yMhmUfXZGjaVvebG3/9WnXf9Ser7GalreeirkuXP895A/PhdTgpHs/Az2fnwQe3sXCVYzXR0OzIlSpL+t1U6C1UxHWyfW1EQaa6V9eJlcRc+e4kiFA+prWmhtlso7ejw+So9VMnvBZDwuL8FAEJPFgMmip7Aoh8oyqch3a7MNa0oCfl8AYYQVdD53g6lNTSdh8jSMBWMwFYxBm5qOQqdHqdej0EklpgS/j6DbTdDjxt/VhbuhFldtDa76GjrLTuKsroz5fitWzCW/IItnnn47bqV35GoN6eevQq5WR298FnHbOylYNJ/E3GyOvx9ZMzcS2tR0kmbMxjJxCobsXLRpGSgNBhRaXa8rLuhx42lpwlVXi/3EUdoP7cNREZvIsaOxCVd7O2nTpgEQ8Hh6jxlTU1Ebz/7KRKHTYZ09n8RpMzHmS4FZuvTM3tct+HwE3S68ba246mtxVEqvteNYMZ0njhH0jo44dlhkMsxji0icNhPz+InoM7PRJKeg0OmQd7tIBa8Hv8OBp6kBZ00VHUeP0HZgDz5bDCv3GOIJpPMRvlPDMJaaLEmbWjfuPDRZE1AmZqLQm5Ep1Yh+LwFHO/6WKjxVUhSk68TOz6VKjjqtEP2ERWhyJqNKzESuN4NcjuCWvCaCpwt/cyWe6mJcJ3eflTHKNQb0RQvQ5k9HlVqA0pyCXKNHCPgQnJIXIOi04a05hvv0Prw1x8IatJQMK4IgkJqZzOLV87AkWcjISeXE4TJKj0if/TXXrSIjJ5V9Hx/C6/X1GswxF/4TISgFbpZ/+J2Yx6+zTiRj1p04GvfRXCxNyt4ZEHAl79766NmzlMslwY6/DRCyv+z6FSCKWBKNdLR3xTyGgcQl6GcoKPUGMldfStqylQBYiiaNuM+eL7ztyAHaDuyl+ZPtBJyOkG1XrZrPqdM1VFbUDfk+GmsyxoKxmAqlkH9T4ViMhWPRZ+Uik589DYiad97g5N//NGr9y5RKMlasBiDrorVYJk4ZVj/O6krq3n+Huo1vA0Q3IiFWL8CQhePnPfpM73vUl4DLybarVke8VpeeQf61XyZj5UXDngAJfj9tB/bQsPk9mnduG1YfsaAySjP7nHVXk3HBxejSM4bchygK2A4doPpNKYevde/uKFecHQyTz8ey+IahV/ERBZzHPqZj23MEOhqjt4+AZeG1JCz/au/v3vqTND59d7826tQCEi/8Jtq8abEPMRjAWfwRtq1PI7iiV9sYCoruakGWxddjnLlmUC3bSAQ6W7Bv/zeO4s2DvoMZuWnMWTIDn9dHW7ONlHQrjk4neqOOTa9JRmzNtStxdDpprG1m8ep5PP3wiwCMveipYRlMtTGT3MUP4HPUU73zZzFfFw/CBf2cU/o5xznOcY5znCMGztoKU6ZQkLVmHYU33YrakhCvbkMi+Hy07P6Yuk0baD/YXxj67u9/GYfDxROPh07270vi9FmkzF2IsXAcpsKxqMyWqNecDUZzhZm6eDnjv34H2tT4Kbj0eABOPfMY9R+MfjpIuBUmwLarVhNwDVZfkcnk5F51PWNu/rqUbxsH6j94l2N//m1c+uqLTKEg76obyL/uywBhlZ6Gg/3EUU787Q90lcdQbaIPCn2u5HKVKREFSXBEpjQh+mzItenIlAb8HQdBiByhqDAkkHzZD9AWzBz2awAQ/V5sHz1J1/7hf94GrjDFoJ+a31+FKAQwTJFKTFkvvQuZYnifl4C9mZZXf4WvKT6VNnTj55N8yfcAJJfwMPHVl9L86q8IOvq76nvcneF+73us77nhrjCVGgv5y/+EEHBTvvmO4b6cYTGqaSXR0FiTmfaz38TF/RoLcrWatGWrEAKBQQbz4IETJCbF9mHKWn0p6csvHI0hfuFQ6PRM/v5PSF18ftz7VidKFRsm3f1j0pasoOT3v8TfFV9XVKxoUlIJdEsT9qDQaJn6k1+RPHdhXO/VumdXXPsDyWU87b5fYxo7Pu59A1gmTGbuX56k9Im/UbM++qSyB9HfhVyXiRh0Idek9h4TfG3IVGYEf0e/yNpQKBMzSbvptyjNKSN6DQAylYaki25HZc2m/YPHRtwfgEyhQpWajzIxg+R193QfjKBkEgWlJZXU6x+g4cnbAQg6oyuXhcN03jqSLvjmiMbTgzpzPOm3/Jnml6Qi2f4WqSj6QOMYSty/51g8hP97epArIgf9aVOK8LRIggja5PF4WiNnD4yEUTeYmuRU5vzh0WHtr4yU2u69s77ccOMaNrzzMXK5PG5BP//taFNSmfngnzDk5o/6vaxz5jH3L09w8Gf34KqLXa0kb9JYqo6dYvIiqUoKMji6c+g1GLUpqTi7DaZCK+UFzvr1n7FMim+EsxDw03Zgb1z7tEycwoz7Hxp1T4dMqaTo23ejz8zm5D9jq0Yi+G2SUUTkjByW9MgLOivoK1UWCrneHNFYikIAT+URPJWHCHa1I/hcKPQWlAnp6MfPR5WSF/I603mXIfi9dGx9JqbXEQ3jtFUYpl8wyDCJQT+eqiN4Kg9L4/M6kWsNqFPyAdCNmxdyP1ZhTMR6yV0ANL/yy2GNyTB1BUkXfivseW/9STyVhwm01RH0dCFXqpEbpLJa2pzJ6MbMRqbW9btGaU4h9TppPA1P3YngHn6gzHDRmHMBokroaVMm4G2VPCKGnLl42yu6y3nFn1E1mDK5nOk/fXBIxlIMBPDZOxB83l7xAqXBiNJgHJKrzFF5GvuxwfqBVZX1JCSYzhnLbjTWFGY/9LeIJclC4Xd04bfbURokd6DKYkEmi21LXJeRxeyH/sb+/7kTV31sRnPB5auwt9qYukzKdVWqlBzffQghRmWkHrTJkqtZJpcz9UdSbct4G0uAjuLDBN3RZcNixVw0iZkPPjwk92vQ68Hf2YnQrUKktiRI18e4Csm57BqEQJCyJx+J8Y7igJ+hzoXGevF3QxpL1wlJu7b9g3+GjSzt2PYsmpwp3f3cgSo5t995y8Jr8FYdwV0+cvFt03nrBh1zlmzF9tFTg1yYAD3Of9uWpzFOX0XSmjsGuXB146S8QlVKXu9qLlaUCelYL7o95DlfwynaNz2Kty68HF3X3reR680kLLsZ06yL+/dtkTwFyWvvofmV+2MeU6QVYbTVopSCIhnLlIlSiTtvZ+S/iSFrFipjKogiXtvoGUsYZYOZfekVmKO4YcVgkOZPttHy6U7sx0rwtDSFVflRJyRizC/EmF+IZeJUkmbMDjvbrguxugRobe2gvq45pvE379qBu6khpraG3AJSFy4Ne95VV0PTji1hzw8F+4mjcelHrtYw45cPxWQsHZWnad6xjZZPd+CsrhqkTCSTydGmpmE9bz4pC5ZgnXlexAezxprCzAcfZs93b8PviD57lcllXPn9W3jrL88CsPiq1dI+ydDsJZoU6aE89pZvkTwvvAvWVVtN++H92I8fxWeX8r78djtBjwelwdD7WTSNGU/SzDkoDf1TX1r3fDK0gUVAm5LKzF/9IaqxFPx+Grd+QOveT7EdOYC/c7AQvVypwjJpCtZZc8lasy7qajXvqutxVleM6t6zcdoF6IsGvxf2Xa/EvDL01kh6oQ3/uou0L/0aTXbf544M69rvU/+4tH8muOO3HdCx/XnsO1+MoaWI4/CHCB4nKVf/NGQL06yLad80WOA/PDKsa+8etDoEcJ/eR8trD0pi6VEQXJ20v/cIQUc7CUtvGnReN24uurFzcZ+KTWmr8IK/DzrWYyhDnYuGvWZbxPOt+5/B214x6Ph1X5MmADkF6ZworqC1yUai1YzX68Pt9CCIIp9tPzyksYyewZTJyLvqhrCnO09KSerFv7sfd2Ns5V18HTbaD+2n/dB+eOtVZDI5pnFFvQ++9PMvQJ+ZTdDroWHLByH7sFotOByxzfybd26leefW6A2BtGWrIhpMZ3Ulp58defUC69KL6CwtRa7WoNAbe3PbAi4HSpMUTOVvj63Q8YTv3I1pTOS9MH+nnbKn/k79hxsj5uCJooC7qYHaDW9Su+FNLBOnMOGOe8MG34C00pzyw/s5+LN7oo71rb88h8Fior1Bem37N+0cUlHgHrTJqSRNnx3ysymKAs07tlL+n2d63baRaPl0JyCtVntSbzJWrCZt2Upa98QnPUMmlzP1vgejGraGLZs49fRjeFsjTwaFgB/bkYPYjhyk8pV/U3D9zeRdc2PEa4q+fTe2Iwd6K+vEjW6PhGXp4Pu7Tu4alhtV9HtpfukXZH7znyhMZ6pkKIxJWBZcBUirvZHiPLoNIEZjeQbXyV24T+1BN3buoHOa3KGlb+nGz0Ob2987ErA3AdD65kMxGcu+2He+iK5w1oDJhoRl0bUxG0xb+Ub0yZPRmHJHtKcqigK20xtwNO6L3E4IkrbwTmzH16PUJuBqkIxgT2EAURRRKOXMWTSFze/s4vw1c3nn5a3MXzqdwSUrIjNqBtM8djza1PSQ59wNdRy47/sAYfMlY0EUBTpLj9NZKlUTKH/+KcxFk9BnZoXt97e/CS2O/t+C2ppKwuxFyBQKgh43crUGTVoWQWcX6hTJ9V37/CME3eHr8CXNkPYBM1dfGrZNj6t0/w9ux9s+9CRr+/ES9tz5Nab88H7Slq4I2846Zx5ZF62l7v13IvaXN2ksCy5b2avFCvCvHz085HElTJ6Oddbg1a+3tZnDv/oJnWVDV0USBYGOo0cA6Dh6hJP//F8Ef3zcQrlXXBs2WK6n5FnZE4/25lEOhYDLSdm//oGztpqJd/0QIGQ+sUKrpejbd3PoF/8z5HtEQj9+PnDG9deDGAxg2/zksPsVvE46tj2HdW3/nEnjzDUAdOx4sVcHdzhIEbjDf444Dm0KaTDVKfnI1DpEnzumfkyzB39/7R9L6kyCdxh1OEWRzt2vkXLNzwed0mRPQp1WGFNEb1vp67SVvo5CZUSfMkY+9P4AACAASURBVIW0aV/vFURoK3sj8sXdk/KgrxN3+0kCHlvU+5nyl9BV8TEKlR5NUgHuphJEIciWdz/t164ncrf0aAWCIPLmC0OvJjNqBtM0bkLYc1VvvDQiQxmJzpPHelevXzT0BUWkXHglTe++RMLc8wl0tOGulVYyvpZGLHMW0/rhmyQuXIVCq8ddW4G+sIiOz7ahyZACBrwtjQTs7WhSM1EazXib6kEUEXxe3DXSh7mnMHJIZDKKvvW9iOP0tDRz4MdSIMJwjGUPoiBQ8vtf9goApMxfHLLduNtup2nH1oifiTlrlvLCrx7BN8JiyPqs7EHHOstOcugXP4hN8SYG4mEse1KvCm+8NWybiv88AzAsY9mX+g/eRZ8t7fvlh1ltJs9diGXS1JBxAcPFNPuSkMddJz8ZseiAo3gzCStuQWE4k8LWo4NrnLqCrgMbh923q3RkSj3emjDPJ5kMpTEJf3t0URVlUia6wv6pN4LHgaMkNo9YOFxlexD9HmSqwUL52vzpQ0qBCfoddNV/inX8VchV0nZCR8WmEY0vFKIQQGlMRfR7pJ9h9mkGRvAOJ5L3nHDBOc5xjnOc4xwxMGorTK01fC5VZ1kci4j+F+GuPoW76hSe2gqYs4TWLetJvegaAJylxcgV0tuhSc2k8a3nSL3oGkRRJG3dTdQ++7+DOxwoZt0TpRpBszNt8fkY8goijvPEI3/E09w0tBcXBjEY5NjDvwZg4VMvhdyLUxqM5F11A6efC7/H217fzNhZk7G3nHHR1JVVjmhsPUExh3/5o7itLuNFbvceq0I3OKADwFZyiIoXnonb/cqfl1ygqYuWoc8cvAoHyLviWo7EaYUpUyjR5EwOec51fOfIbyCKuE7uGhT5CaAbM2dEK0znsY9HMjKCLjuizx0yWEeui003WTfmPAZWs3eXH2DIUXADEQV8jadDvjea3Knw2ZtD7tLbWYPOGt7jOFI6jq/HVLAMhSEZW0kUl+8IGbUVpkyhGK2u/2sRg0GUCUloM3MRBrhNtZm56PLHoc8f3++cTCajdfNbJC2+kKTFA0QUBhpGUYgqcJ2z7uqI59v2fRb3hHu/owu/o4vTz4ffl8pZdxVytQa5OnTYeUttIzkTxjBlyZzefyOl5A8PUPKHB/C2xRYkdbaQqzVkX3wZ2RdfFrbN6WefkAqOx6n6h+D3I/j91L77Vtg2KfOXoDJb4pIHqk4fg0ypDql16ukuUj1SPBUHQx7X5ExioLEZCr66kVf/EbyhAw9lan1M12uyigYd89XHZyHSEzg0EPWAdJ1Y8XbVjGQ4UVEZ07CXvo+n7RQqc+ao3mvUVpiRlFws4yeM6j6jeck1uEv34m+qjFuf1qt+QNvrfxhxP/UvPwGigKe+GoDm91/tPVf1z98A4KosHXTOU1c54nvrMrJImDI9YpuKF58Z8X3CUbfxbQpv/BrqhMRB55QGI2lLzgeg4aPB+xx7N27v9/u08wcHTQyFjmPFtO37NGIbmVKDIWc27sYzRXMFn6s331Sm0iJDhjZjEs5KKYJQrjEg+FzIVVoEv6f3+qA7dhWX1IVLBqWpDBx7R8nQwuFjpWHze4y79Tshg39kSiXJc6RAnYYt0ns0ZukirAV5lG7ZTkdN7AUN1FmhVxzBrjYEzzACVkIQLqdRrjOjsmbjbxv6gzzo7BiRIk8P4fbZYi3ioMmeOOiY3xafKGbBE9qYy3WmYfVnK38Xe9VHIxlSRIwFSwh47OgzZyCTK/E0HkUUR7jSDsOoGUxXbXXYc7lXXi+lKQBBz+iUQTLMuhC5WoureDu+ujLMy66XTiiUuA5tJtjZjmnxVch1Jrp2v02wsxXT/HXItNLmtK/6OJ6Kw1hW3kyws5VoidcxM2BFoOheiefnZ1Jf30JCggmHw4XJZKC11UZ+fha1tY1YrVLwQnNzO8nJibS22khPT6axsZX09GSqqqKn5qQsWBLxvLe1mY7jJRHbJGVeTNDfidddj0JpwNkhuegMCVMBGc6OIxgTp+OwDX6gi4JA8yfbyL7kipB9py6RomkHGsyCaUWk5maSlHkmmrLovKkc2RZbmHsoqt94KWob45jFyJUaDAWSkRD9HuQaI6IQQK7SI3i7cJzeCaKIqWhFbxtvWyXmopV42yuRK4dey7Pn7xCO0ayA4u+046yuwJg/JuT5niLpDVs2kTJ+LBPXrMJts2NOTyOtaByNx05gr5cCds67+QY66xuwZGViSkul9KNt1OyXVo9Kc2rI/v1tsas/RX0t7fWIQgCZfPBjTpmYMTyD2fn5eyNkCiVKy2Ct59QQ0a3xRK4zDqumqRj0EQyOLFgvMjKSpl+H7cirmAqXSRHwo1TfetQMpq3kMKIghJwx6dIzmXH/7wE48uB9MSWuDxVP6T681UdJWnsHqvTCbqMH/vYGzMtuoPWlX+P47B00eVPQT1qAY9/7KFNyaHvld719mBZdifPABwTa6ki67K64jxHgq7dIxmP/vhK+dusSHA4XWVlptLV14HZ7SEqy4HZ7OXhAWuXc/JXLyc/LZPNHn+LxeNFqNXg83pgMprX7YReOph1bo9Y7FEU/9padJGZc2E9RQ6VJwe9tRWcaC7Lw7vimbR+FNZhJ06V0F7lK1S/StKmyjqlLz2NPn1WmMWF4s12AoNtNy+4d0RsKAnK1oXd1KNcYkav1CJ4uAo4Wgu4OFPokVAnZBF3tvW106ROlHLju64eCTC4nafqsiG2irYxHSmfZybAG0zz2jCuwpfQUlbv3Yquqpu5wCbNvvBZlxZlVXVJeLkIwSOOxExx46XVW/OC7vQYz3F5dXCXYRAHR60YWYmUU617hQIQYUz5Gk55o37OPrLsO6Vmu9RoFW/FryNUGAq42nDV7RlykOhKjZjADTgfNO7eFzcFL7H4oLHj8Bcpf+Bf1m94dpB4zEoKOdkS/F2Ry5Bo9gY7uhG6/j87tL2GYsRKFKQl/SzXIpQd80N5/9ihXaxG9LgSfO257RQPxeqWZV35BNn5/gKQkC1VV9TQ2tpKWZsXn8+NwuNizR1rJTZhYSHFxKdVV9axdt5x31m9l7brlvP1WdJeHZULoIIseenIJIyGTqTAnLyDo7wIEzMnS6kuh1NHRXELm2G/ScCp88I79xFHEYDDkHnePtqtpbBH2PitdV6eDjY+91E+oYPtLww/asJ84GlZNqi9dZVu7Z6vdk4i+/++D7UCftI7e2W3ka8JhLBwb0R3r7+rEWTM0+bSh4qoLv/LS50iarTKFAnGgLKEgIFcokHe/t3Kl9NPZbiPg9faTTpRrQ094BH98DZLgc4d0JQ7XvRguR9Jg1BIMCgiCSGpaIs1NNpKsZuwdUqrUhRefx+4dR2luip5XGI1wf7uzQnf+skanYcEF8ziyu7j3mMflRmfQYbQYMVqMHN17dtL7BL8LwS+5kX32+HkoQjGq0ngVLz1L6qJlEQOA1IlJTLjjXgpu+Cq1G96g7r31+Owj3yPoi/PgZiwrJMmngK0Bb10ZYjCAMilTyjcK8/B0lezEvOImAi01iL7RmVX9+/n1gOSaDQaD/UThv3zzZYgivP/emdXQc8++3dvmyJHS3p/R0KVnRHwQAzhiULdpr99IfyHtM0Lbam0aTvtRRDH8DE8I+HHV12DIyQ/bxjRmXD+DCbDs+kvobOvodcOm5GZwybdv4KPn36L62Omo4+5Lx/EhRHr2NXaxGL6BbYZgLAFMheMinnfHqL07EiLlw/Z4jDTW5EGR1PUlx5h3y420d68y/RG2W+Sq0K5q0R9f150Y8Ia5f+jo46j9hXk/L1o7n5ZuI+nx+JkwOZec3FQO7JW+m3r90F3z4ZBrYwsMGk1WXrEcjU7DkksX43ZKk4jkdCudti4aqhr65ThqzHnIuhclHnvFkL8TXyRG1WA6Kk5T/p+nGfPl26K21ViTGfOVb1Bw4y20fLKdug/exXZQqkYx1NVd544zwTI9gTptb0iqMDKFEjEoPdDdxz7p/T9Ax6b+6h3+lmraXvu99AaP8psc7J6t9xWFf/650Hq4PW0G/oyEPityhJvg8w3hYSyG/L8g+LE3R3d1OiorIhpMY17hoGNZ4/JorqpnxU2S+HVCShLP/ORPrL39xiEbTHdDbFKMnweG3MgpP6762ANrhkvAGT3oRp2QhKe5iZL1Z1b6DcXH2PizX58RxB/wndn0wEO9/w/n2pSFMaTDJVQCvnT/+AnjAyiVChYsnsKGt3ax+tK51Fa3cKKkioQkaZJqTohfzdJw+3Nt7/6FYFdr/O4T6tZ+aQISDAYxWgzYmm2Yu7dHmmqbsbXYqK9qYOaiGb3XJBauwZgubQe5Wo5Qvz+2CjihMM2+pFc8QZWcTdBpx9d4GvPcdci1Jjr3rkedkosyIR1Ft4KU69jHCF4XSWtux136KZ6qErw1w9PjPidccI5znOMc5zhHDIx6PcyKF59Fm5JK1kWDy+KEQq5UkbZsFWnLVvUKSTdu/ZD6ze/hrK4c1hhUegNKveSC8XU50FiT8NhsaCwW1AYjapMRX5cDtclIR3m3vJzPJ6URxEkT9PNGkxy5KK+npTmmfb1IBHyxJf9HE9vXpAyOoPQ4Pah1WgqnSUEnpiQLBosJhWroH+HAKASZxQttiNfel/TlF5C+/IKzNJrwKDShV4JCILaAi3DBPfIQyfwjIVx/8a7v+PLzH/VqlR4vqUQQxN7fgX7/HylCmKAbf0tlxFJe8WTTyx8ik8sQBbFX31ns8/rerz1T/EJjOeM1cbWNLIdVYUlBo5a8BjKlGmVCOu5Te+natwFN7hT0RQsQAz689WV4P5NyipPW3E7bO3/G31yJfddrIxJ3GHWDiShy/C+/p+tUKeNuu6M3sCMWNMnSwyPvmhvJu+ZG7CePUbfxbRq3bUbwhd6bCMXYdevw97iZZGArLaNg9WoM6elUb92KKAjoUpIRBYHsJVLFEb+ji4Z9+4H/TwxmYlLE8/Gs3RiNoCvyvTRJ1kHHNj72EmNmTuLJ/5Fc7Fq9lku+fQO739485PtHj8qWkZixGkPiTORKPUG/tKfntB2ko/HMg8CcuhRT8kIUCh0+tzQJaK/bgM9dF7ZNe90GgH5t+qKxJg/59XwehBOYiBXBE8Zg6s0j6rcvMrkSuSb0fp/gib+WdSSt0ngZSyBk3U2Q8kvPJj0GUgzx2voeU2rOCF14u8KnG8Z0T7/3TOEEUUAUghimLEdhTMTfWoNMLkcEgs72M9VaRlAxZSCjbzC7qX33LVr3fsq4W78TsXpFJCxFk7AUTWLcbbdT++5b1Kx/LSZJM7lKidok7SW4WlpoO3Ecc14e9vJyHHV1pM2aRdOBA6TNmkXrUcm3nTF3HsFP4lfTMBbkSj2mlMWADGf7ftTadBTqBBQqM852aT836OvAlLoEZApctsOoNMko1Iko1RZcHdLYvc7BwTtyTeSJSiBMsvJoEIhinENNqhLTk5m/bgXtjVIksyU5kZd/+9iw7i94I0+2DIkz0CdMpen0EwQDDlQaaeImU5xRpTEmzcGYOJuWiucI+DswJUlCCmmFX6Pu5J8QAs6QbdIKvwbQ22YgPQW5v/CM8Bnkbw/tZVBZc0bWcR+USZln5CIHELCNTNz980RwdyF4ncg1/T8rKms27lN7+x1buWoegiAwYWIBDocLnU5DYWE2VVWSyIHD4UKrVXPowElmzCri0IGTzJk7GYfDRVKSZIB9vgDHj5WzbWvkMlthxxv0ouguDN0TzTpcArYGFCZpUulvr0edkgdCAGVSBjKVNqKXzNdQRuKqr+E6thNv7fFh3f+sGUwAT3Mjxb/9OVWvvdBbhSF57oIhzwBUJrNUx+/K66h55w0qX3oOCL9ycNTXU71FUvHvCSCq2PQ+MpkcURRwbnyv92fabCndpXHf3pB9jSZG6zycbXsJ+O0kZq0l4GnF66zG764nIUuq7OD3NBH0dxLwtWNOXYLPVY/PXYej7VMSMqU2IQ2marAEWV+C7rOXXxZtNRtq9bLgspV88sYH6E3SQyJ/yjiO7z5EMEYX4FCQy6W/lSD4EIIevK7Bs2Jz6jLsjZt7V5b25m3dx5egNxfhaD8Qso05VRKP6Gkz6N5xDnr5ohKuYofCkIBcb0ZwjbzIsyoldKCb4O4akUDCqsuWkJ4jTaJSM1N4+/n3aWtq56Y7r0Ymk/H2vzcxfnIB6TmppGZKWyFvP/8+p49XDvueA/E1nkabN63fMU0I9aTTp2tYvuK87pQ1MxXldYii2BuPlZRkprnZxt69Rxk7Ppe9e48yfWYRSUlmzGZpkdHW1sGRw9Ej8cPhdzSgSJSiv5XaJLydw0+LcpZs6/e7CynI0HViV78Azr60rf8TAF37NyJTqBCDw/canlWD2UNn2UkO3S/V1jPk5pN7+bWkr7gQRZRV0EDkag15V91A5gWSwHLZk4/2Kgj1peqj0DmKPcaz78/GfcObRcUDmVyNIPhAFJB1J/+Loh9RDPb+LpdrCPjtiEKAzuYdaI1jEAIORMGPLOK0P4pLKILLaMrq5WgMeppPVzJm/iy6WtppKa9ECAqkjs0HoPHkaay5Waj1elrKK/F7vORMm0Rj6WmqDw2ISIsWcRzidMAfICU3A293CHtKTsaoGEsAh+0gOnMRWRN/gMt+lM4WSQzc55IesjKZApXGSnLe9STnXT/oeoUqMaY2oZAp/m/E4flba3r3EQfmROoKZvUWaB4JusLZIY97604wEimY1KwUjuyRVignDr/DPb/7Fi0NbbzxzEaa6lr4nz/cTlVZLUf2HOfEYanO6z2/+xa/vfuvw77nQDxVxYMNZt40ZN0FHHqMR2VFPc8+/Q6CIPRLWeuh77EXX3gPgCcffyNk2+HSWbsTbbfBNKTNxNkcWuN3JIQzloPbjWyL7XMxmH1xVldy/K+/p+ypv5Ox8iIyV1+KqXDskProEYOe9P2fkDx3AUf/9JuzumKKF672A1jSViAKflz2o6jUyRgSZ0MiuO3SjNznbsScdj5BlS3sPlgoBF/k/DZZhOAZS3oqnzz7Mou/eh1CUGD/G+8y/0tXIpPL2f3v1wBY9JXrUKiUfPzkC8z/0pUYk5NoPlVB5qTxgwxmz5c6/FgHu0zfe/xlFl15Ya883vpH/h2xj5EgCj6aK55DrcvClLyA9LHfAsDeuLl7JSlNTJrLn8HjGJzSIiIg6w5Aj9QmFNHeJ297G4EIOs1ni2j70NERcZ+WvDiGKf23aPQTFo3cYMrk6LoLVA/EXTF4ZT9UvB7pM+r3+VGplOj0WlwON8FAEFX3d8nr8eL3SQ9o1TCC0yLhLt1NwtL+tUsVegv6ooVA/4oqkdLPwhnFoRhL04SpgOTF0qRl0PzRxn7yeZ11n2BIldJMzJkLcDTuw9USXSTli8iw30VDwQKclZ+BKGCZuhZ37SF8tv4KIXKNAZU5A2/Lqaj9BZwOata/Rs361zCNGU/GqjVkrJCqcwylOkLq4uVorCns/9FdQwoM+iLg97Zgq9vQrQ4joEpOxtH2qRR92ucDaKt9C5lMgSgG8XSd+du214YvvRNt31CpD793pjHqmbluNc72DjTGM+0crW1Mv2QVAF0tregTzrxPTaWn0ZqM1Bwe7HqLtk8XymVrzUwla3wByu4HT+6ksbTVN0fsZ6T43HW01byGp6tMGkPOVdibtyGKAQLeNtS6DNxdoaMSRYSobUIRjLK/WrP+NSpffj72FwHo87tz4Cr3os+fh7elDEPeeXQe24Q2rQiVNQ+lTtIqdlbtRZtWhK+tElEQUCfl4GurxNsytFzXWOjcK4l2DDKY4+d3i6MP321qnH4BCn3/50aPpJvz8NADxQay9sbVvf/f9u4uqk/V8c0ffxm3y8OW9TvJHZs9qE088TWV42s4hTqj/+LCslgqC+c6Gd5FGW96os7V1hTsR/aH0JoVaTz0DwCSJ95A5qw76azdQVfjXgKuFgQh+qov6LXHe9jDYlgGU5NciGXqpajM6XgaJdeEcdz5yFVaHOXSB8PbdBLL5Ivx2xvwtpzCULgQlSkNpTEZR/kufO3SvlDCjCuQK7X4OmroPCq5BLpOl9J1upRT//o7INXoy1l7FZZJU2Man2XiFCbeeS9Hu+swxopCIe+NZgun6DH6nBFJCPjaELtdtINaDVGN39cWOaE50qTEZevg0IYP+kW+ffofqe5cqJDynnPh3DoqS0LEsXjbB1ezX3rdxfzngUcJdM/Yb/z57Rze+tmZJPk4ojNPRBQ8+DzNyJChMUh7YX3TZjqatpCUdSk+TxNeZyVyhRSNqTONxWE7iCj4QrbRmaQHXE+bgfg6Igexhar0Eg1Zd8CFJnU8MrmCoLMdFN3HMiZiP/QWlhmXA2AsXITPVo06eQwyuRz7kXewTL+cy1aMxePxkZ0trfAdDrcUQDImG3tHF3n5mRw+dBKHw01WlrRv19ZmJzk5gbz8TH5wz8N0dvYPcvLVS/ti3trj/atvyBUkXvANml/6BcNxncq1BhKW3jTouOOIZCgF78irobzyhGTs6yobCAakz+Dvf/AoMrkMISjwpbHZvPLEeuoqpeCanjbxxL7rZVKuuq/fMVWKJF2YsPwWbJvDS1TGk6BLijjWTp4Booi3uX/VlIxZd6DUSN95hSYBZHLMOcsw5yyL+R6n3r817Lnx08aROz6XEwdOMGXeZEwJJlob2igrlhYTMxZN53TJaVRqFRn5GVSXVRPwB1j31bW8/pj0rKo8Gdu+6rAMpre1HJ+tBnvxekQhiCZ1HO7aQ3iaTmJdKL0wT8NRHOW7MORJs1ulwYq35RT2knexLrwVV5UkceZtLkXwe0PmS/XkQDZu20zjts1YiiZRcMNXSZ63MOoYM1atoXH7Ztr2fdbvuCXBSFpaEg0NrZiMejo6ujCa9Di6XKy5ZCE7d0hVNjRqFdXV8SmiPFzcnSOvu9dDtILQ2pS03iCogRS/vzVk6LhMrkGulFaLQqATtWEMfnctIEMUPCBXgzB4tahLHVxpoS/eAcY9vSAbn9tLwbSi3j1Mn8c3KsYSQKE0YEm9BIXKjCgG8bkkz0lL1Yu9bZy2g8jlahIzL0apTkQISuPyOitx2A6EbeN1VgL0thmItyXyqlkdZbIRCleV5PpMW/1DmjY9hCohC401H3VyIYLbjnH8+ci7I4B97ZXI1Qa8TSdRWdIxjltG0NnGyZPNrF27jKYmaTKTlGSmvDuAxO32Ulx8ivR0K0lJ5t4IzKbGtt5zDkf4LRLb5idJ/8of+kW06sbMIemCb9D+4dAioWVKNanX/RKFqX9qkuB10rnr1TBXDY2a8vpeObi+hlAURcSg2K/NaBjKHlwnPsFTXYw2d/BCwjzvCkDEtvkphrtfK+ueVOnGzyfQ0YCvYbCnUKZQYJnW/Yw3mlEnJKE0WQh0nVkRGlJnDuv+sSKIAiaLEbfTjUqtwtXlQqvXojdKk9i2pjamzJtMe1M7xZ+WUF9Zj0KpoPxYecyGsof/GxEG5zjHOc5xjnOMkOHvRA9wWQbdHYhBX7+KBAPp28bTIAWCpCy7E29LGZ3H3o96S/vJYxy6/39InDqDiXf9EH1W5Jytwi/dMmiFGQwKzJg5jovXLqTT7mTfnuN89dZLOXL4FHq9hiVLpc1pj8f3ua8w44mjOrKwulylQpuahrtpcBFaZ3s4MXwRpbY7R1GWhUyuQmuZgkJlwW07iDZhGo6mwRHKuszI75uzprLf79OXz6er3U7B1DOlpewtsakKDQdH+z4c7dGjpbvaPqOr7bMRt+mLM0IdWQB9ZnbMffXQExnYuPFBAPwddbRsewQAX2v54Ioq3TUPvS2nes8dBoqPlPW62Ae623t+jxaJGQpv3XHsO1/CsuRL/Y6b5l6GMjEDgPb3HyUQoRZlj0vXesldqJIHp5O0vxf5+qGw4/3o5dViaRMP2t75Mxm3/jVkyS/zvCvR5s+g4+N/4zm1L6ayVwqTFW3+dLT5M9B3B03JtUZa33wo5ApTDAbpKpUKJSTOXoDCYCR50Qoa3z8TT9Fc8uxwX15MKBQK7O2dTJ0/BUEQEYLSZ23K3EkAOOyO3mN9PQNJqUnkjJW+TzWnYtsvH7bB9LaWk3jeTbgqQ38wVOZ0TONXoE7MQd8++CEgU0opJHKtGYUuEU1aEe7a2KrI24oP8dmdtzLr13/CMnFK2HaWiVPQJKf2SuwBZGRYKZqQh9fnJyHRxMLF03C5PAQCQSwJRnZ+LI3h4rUL2bB+Z0zjiTcqbTqm9AvwOsrwuWoJeJoxdJfRkskUuO1HEQIO9EnnIVdocbUfQK3PQaGW9reCfjsyuQZn6xnhBX+nHU9Lc0TpNdO4opAGMxxypQGl2tp9zw5kcg1CwE7Q24pKn92vXuaZa1QYCwaLq/el63RZv983/eu1mMc0XEKWqxoGGp0GU4KZTpsdg9mIva2D1Ow0xk4bz97NnxLwS/cIlxLTVRY5QMg0ZjwKjZagN47Vc/oYS5VKSUZuGrbWDpJSE2lpaMPn9aPTa3p/B9AbddjbOsnITaOhphm/z49Wp0Fv1OF2SmOTK+QIQQGdQYvH7cXn9SOTyXojR/vSsfNFNLlTBqVK6MZJghBZY2bjqS7GXX6QYFcbgs+FQmdGmZCGbtw81GnhP1OOI5vjkqbyRSTQ0UjLqw+QesMDyJSDc63VaYWkXvNzRJ8bT80xgp0tBN1noqzlaj1yjR5lYgYqa9aw1IK8zZIIRKCrC1EIDqqB3Fn7cajL4sbJQ6WcKjkd1v3dI+E3kH/97pmQxyMxbIPZdeLD3iRQT9OZL3nLx4/2/r99T59ovpoD/dpY538FgKYPf4/gdZCy9NsxG0yQIikPP/ATFjz+Aipj+PpwSdNn0fDRmdVrWWkND9z/L665biWvv7qluxDJYL3HkuL4RwXGit/TSMDbgrNtD4gC+qTZCN3ybAG/DYN1Pva69bhtB1Hps9GYxqJQUtl/EAAAIABJREFUmnB3SH8/lS4TeXegR19sxQfJWLF60PEeEqfOoHnntpjHGfTZ+hnlM2W/+pb/6o9lwmTkysFjgzN71p1RjEa8SMjPB0BtMmLKyqZh3z68djsaiwW/y0XQ50OuVKIxSw+RHv1hV2v4AKrzr1xJeclp5l4wH4/Lg1wh53RxGVq9lsVrl/HRKx+EvRag89QJBL8fuSr030imVGKeMAnb4ZGnRoTiwiuXYU4w8fYLm5gwdSxTZhXh6HSyd8dhJkwdy/JLFknjtHXi9fgwJ5h45Skp1zB3TBaX3bSa2u5Al4A/QMXJGpZfupBjB0vpsjvZs/1gaLFJIUjLK78k9fpfoskJMQmWK9Dmz0CbP2PwuQi4ju+g7d3hV8f4b8BTXUzziz8j5ZqfhS0uLVPr0I0JnZc6UrRpmYCUC6nLzqPmxSdH5T6RiLRXHM4oDtVYwgj3MEeSBNpV9jFdZR9jmXopibOuxt4dITsUfLZ26je9G7GNNkyAyasvf4QgiP2iYUek/TiKUbUyuQZB8CIIXhCCONs+RWuZjMY8ATHo7Q7WCZ75J/hDqie17YvsJkqeu2iEIxUH/Axxj/nh79FRcpiOksNnLR1In5yMPjkZhVqNISWFnEULmXzD9cz42i3kLl1K1vx5jFl9ITqrFZ3V2ntOFSEtxuP0UHb4JIFAEGOCEb/PT2pOOgF/gIA/gEanQaMLr+YT9HiwHYlsDNOXrRr2a45GIBDE7w+Qkm4lf3w2VafqSM1K6f29sbaZxtpmaioaetv2uLumz5+Mx+3FaDZgNBtAJqNgQi4et5fjh8rILsjA4w7/3go+N00v/ISu/ZG/07EgCgE6tj9Pyxu/G5HY9n8LnupiGp68E091MZ7qIdR7jZFI7lx/Rxv+jjZs+z6hdXvkCWE8SFu5hrSVa9BYU5BrtKgTkpDJ5egyskhZugq5RotMOToSA5+bcIGvraLfz+HSWRq5qrfKdHYEiYUoLjKFbmhFX/2eRkyp5+PpPInHXoIhWTI0QX8Hfk8jiEGUqgRkMhWiKMYk7dny6ScEPZ6wAvi69AwSp83EdiT+ShwguT3Tl18Y9nzzJ9tH5b7h6KyThB8yZs/C0dSIu60dvdeHrbycrro6subOw21rp/W4lDplycvDVl5OIIIoxva3tgDwwX829rqCelyTsdK0YyvW2fPCns9YuZpTzzyGvzP+uWkKhRxRFOlos/PY7yRxiJL9UrR2z+89XHztCkRRxJxgxG7r4rWnNgxKx5LJZIiiyNxlM/lsW/TPlRgM0P7+o7iObSdh+VfRZE8a2gsQRVyln9Kx/Tn8LcOXYPtvJGBvoun5HwKS+IN5wdVoMouiXBWaoLMD1wnJe+Q4vCnk/mUPPTrViectxtNQi7t+ZALr0VAnSVqySectpKv0GOmr1+E4XYrj1AkUGi2pS1fS+OHIJ12h+NyVfkZMhCAj4KyV5/JHUV9RJwwtHcBtO9QrTgDQ2dC9Au8OyADwdpWFzMcMeFshxLM06HbRtGNLr5RgKPKvuXHUDGbGyotCViIBSeGmcduHYa+dMG86Cy5b2Zv3CfCvHz08ovE4GiTX4amN7/UTbZbJ5WTMmkX93r3Yusu9AZx+/32pGkKMKig9Lp+hGEuApu2bGf/1OwBQGga72ORqDfnX3EjZU38fUr+xsPGVLcNuGyp3uefYnu1D+0x5qktofPZe1KlSaSj9hIVociajSspGrjcjU6gQ/B6CXW34W6vxVkuBJ64Tn8QtuMe+6xXsu16JS18DqXvkqyGPazQqcvPSaGpsx5os5UYvXjqDnR8fYnF3QOIrL0YXXnCd+ATXiU9QWXPQjZuLJmsCKms2ClMycrUWsdsLJPo8CF4Xwc5m/G11+Fuq8FQdwddUQazpKD1CIz1pJWcLpdGEZfJ0BK8H0e9Dm5YhiTWIInKNNuoiZlj3jHuPZxlDbl7E8962kX15zOlppBWNJWVsIbuf/ndYv3c0g2nILUCh0w1Jsi+kOEGfPMmhihcAVL3+IhmrLgIIGdFsnTMf65z5Ud23Q6HnoT/m5tvCtmnY/B4BZ/iSS3PWLOWFXz2CzxNZOm44DDSAoiBQH0ZTeKQ1Q2Mh6PFQt/FtQCptF4rcq66n7YCUy9x+8PPTPx5ttIIUoS0c24ht72toDXp8bg9agx6P04Xf60cml/UKWnxezJ43gadfvo+AP8CXLrufE8eGt7pde/kSvB4fkyYXkJufzo/u/TuCIFBf19ov0lijUZOenozBoCMx0cKBA8dISDBht0uqO1ZrAs3N7SRrfdR9+joACQkm0tNTqKtrwtRdxKCpqY38/Ew8Hh8rlp3H+u1bUAQF9HoNa9cuB2D79r0oFApaW22kpydTVdW/0oxC211ruL0FpSWx36Q+LDIZMlns5qdvAGHNq92xMTI5fYVeIk1mFQYzCRd9GZlGh7+hAsfezSRc+CV6ZC47P9mAvyn6yjj+BrO3VtnoK+XIlSoyVlwUsU1XeXRZvkg429tRqNWc2rE74iaxu7EewedDrg5dFUQml5O66HwaNg99rzaeOKsqaNourQzSzw+9Fzb5+z/hs+9Kxq1vhPGwkMmY9D3JTaSxhi5iLQT8VESRe2uvb2bsrMnYW2y9x+rKKkc2tjhhTjCSWygFPpQcGH5Vh770/D0yL1obcltBJpMz5X9+AcDB+75PV3nZoDZxZWDqyTBJSDQyZmwm+/fG9neac6G0FZGam8Gut7ew7No1dDS34ejoxO/x4epyUPLJ0AOg1N0rucb6toiiCrGycvVsklOkFeHCZVOHbTBLT1RzydpFVFc3cbSknIwMKxMnFTC+KJeJk6TVtlKp4IorVuHxeHE63QiCwK23XtVbqgvgwIFjfOUrl5OXn8U933+Izk4HwaDArFmTuOqqC2hrkyYigUCQfftKOH26BkEQuPzylTQ2tlJQkI1eL7lab7vtavLys/ho8248Hu8gg9kz0VVo9dKqLoSxVKilSXPS2MswpM5AqUkcUpWqkEo/4uCJbjg0hVPwlB9F9LmRaw2Yz7+Kzo/fJtAupQ4mf+keWv79+6jjOCdccI5znOMc5zhHDMR9hWnIzQdgyr0/o/6DDTRu/TCGCvfDQCaj6NvfQ5eeEbZJwOnAfuJo2POxkD6xCHeHnfSJ42k5dTrsKlPw+7GfOEritPAyUAU3fIXmT7ZHrQc52pQ9KSWtJ583P+QemToxiVm/+TMAB++7G08UubZwyORyJtx5L6mLl0dsV/XKC3iaIxf0baltJGfCGHL6lPwbyQozwWrmlu9eLY1TBm88t4miqYVkZKeSlpXMG89tor6mma/ddTUqtfQ12fDyVgrGZ5OVl05GdgofvLWTQ3uO8aVvrKPqtBRAVHKglNVXLOnXpvRYBbd+71r0Ri2nT0hunxcffyfi+Hpm7WVPPsqku38csk2Pruych//B0YcfHFJKUKzoM7PJWLWGtKUr2HXbDWHbJVlNfP+H12Ew6HpXV6+9vI277r0GmQyee2oTVZWNfOuOyzhVVsf+vaVcec1SAPIK0snJSeHN13ZwtKSiXz97T0opPKIoMn7OFHweD231TdhbbHS0tDN1yRx8m3cP+XWtvmQujz3/Q75x00NseHPkheK3fLCfm752ES6nhy0f7B92P0cOn6KkuLyfCMQDv3gKoPcnwIkT5axbt4Lnn1/PypXz8fv9JCVZaG6W8mT37Clm4sQxFBeX4nBIz5vMzFQmTCyk9GQFjY3S3zUjI4WCgmw8Hh+TJo+l/HQNS5edR0V5DQkJkmejsrKO4uJSqqrqWbduBW+91V+MxFA4HgB3bSWatIxBLlm5QkPWvB8BoDaEf16HI+AerC09VDylB0n56n14K4/Tue0NEvMmIHhciN0R1D0ygNGQRRIZl8lkQ/bBGPOlBOL5/5CKOgs+Hy2f7qR1zy7aDuzBZxu5QosuPZOib30vqqZs9ZsvU/r430Z0L2tBHqaUZGy1ddjrIz/UC67/CmO+8vWIbdoP7uPIr38acb/ubJGx8iIm3/vTiG38nXZO/uPPNG7/aEguOUNuPhPv+iEJUQTzHZXl7PnurVGDs3ImFHLxN69n4+MvA2BJTqRkR+i9u3mPPhOxRNye797GjVfO5p2XpC9+Q10LP/3j7VSU1XBk3wmOHTrNjx/6FmXHKwkGgtRUSu/7ZTes4ujBUk6WVHDos2P8+Pff5v7v/oX8cdksv1gSlnj6L69x8+1X9Guz9d3dqDQq3C4PRpMULb3pzR0RX29fpt33QNRJB4Dt8AHKX3xmRDmacpUKy8QpJE2fTdLsuViKpChVwe9ny7rwY7joknloNCqcTg9ms/Qaiybm8uLzm6mtaeFPj9zBd7/1F8YVZXPJugX87x9e5c67rwSg+HA5n+4+xh//8h02vL27Xz9vvHom6b0n4raHyYtmYW9pp7a0csiv8w+P3M6Nt6yOm8H8PBiorjQclSWQlHKCfUQ7+vYHRL2HLjsfkKqVeBpqB4mvJxSsJrno2t7fvZ1VOJsPE/TaSZl8Ez5nI50125EpNGgtktvZkDKdoN9B3We/w+eM/NyNBYU5ibSv/wpvdSmuo58SaG/CsuIaRJ/kjnefPIir+ExFGVEUQ/qLRz3oR65Wk7Z0BWlLV4Ao0lVxio6SwzgqpehDR2U5zurKiAZEodWiz8zGMmkq1jnzST5vwSA1iYEEnI4hl0EKhcfeycyrLyPg9bLtr5GFoOvee5v8678csRB20sw5LHjsearffJnmXTtwN4SvaSlXq9EkWlEnJqFJlhR6tKlptB/ci6Ni5MIKDR+9j3n8RHLWXRW2jcpsYcoP76fg+q9Q98G7tB/Yg7O6MuR+gToxicSpM0g//wKS5y2K6T068uBPYopkXnDZSj554wP03cEK+VPGcXz3oWEXkdYZNDgdZ2SyelaRXrdPqnGoVmIw6Wmoae4NNPrX/77KvGXTaWu24fX4kMvD78H0bbN35xEe/Mc9FO8/yctPbhjyWI8+/Gu0aRmYx02I2C5x+ixmT5+Ft7UZW/EhbCWH8ba14O+UAtICji5kCiUKvR6lVofSaEKflY0+OxdDtiQnZ8wfE3YfPhI7th/hsafvYd+ekzzxD+k1zpwzDofDTSAQRK0O/6hparLhcfuQy+Uh++lh4OT+6DD2LntYumJ0BcHPBgPrXA6l3mVfggMUrkL1F+ke7trKfj8H0lMLE8DZcpiGA4/0rkCTJ1xH0NtJR2X/CHld0ngyZ99N6tRbqfvsd8MKcOxLwoVfoumfPyHo6iLlyz+k5bnf0friw2f2UWMM5ju7UbIyGabCcZgKxw06JQYCBFxOAk4HQiCAQqNFoZOir4aTS3n8Lw/hs4fTQI0dn8vFkbc3kj1jatTAB5+9g7r31pN7+bVh24AU/DLutjsYd9sdvRMFf1cngt8nPdC0OlRGI3J16AT34t/dHxeDCVD62F9QJyaRtiTyCsaQV9Cb6iAGAnjb2wh63b2qPSpLQsSamgMJej0c/uWPcNXFpuEY8AdIyc3orVaSkpMxbGMJ8Oa/P+T2+6QSUG6nlw/f3kne2Cyu+LKUJ/rRhl2cKC7nmz+4gboqaYZ79NDgALKcggyuuOlCxk6QDM6pEMEeOoOORKuFlLQkZsyTVmy7tsT+sA96PBz62b3M/M2fQ353BqJJTiV9+YURc17jjcGgJTnZQnpGEvMXSLquzz/9AffdfzMul4e3Xt9J4ZhMvnzLaiZNzuNYSWVM/Xz0YfwVjcZPyCEnL7xE5Dnii9qQ2fv/jor3+7lrBcHfWymnL+72UtpPr8c6/moseSvpqByZIILjs01YVl6HGAzQuVWKGu6WeRtSP6Pukv08KH3iEarfeCnm9ikZVmYvnMrWd3dhskh7eqYEI2aLkdPlTYxduhBbbR1Ve6J/eRVaLXMe/mdEl+BIKf7d/TRtH3kR3B5kCgWT7v4JGSvDy+bFE7+jiyO/+jG24kMxX6Mz6ll05YVou0v27H5rc9gC0rG4ZDvLTiDrnl321DC8+fYr+HjTHmoqG/tJbfUUrQ74h2eg733wNp7408t02hzc/9e7APjFnf875H6UegPT7nuQpFnnDWscIyGaS/Y3f/wGf/zti9jaHTzy+PcAuP3rf0YmkyGXywjGmIs6sJ/bv/7nEY1boZDz3R9cw6SpBUyeJj2b8grSet/7SDz6p9f59c8GC4fnj8lg15Hw3qbLL/gRe3ZFFlR57vWfs+qiOaw470783Z+rh/9+J1NnjOHk8Wp+du/j7N9zkrT0RB766+0sPn8aHTZpcv2vf27g739+I2L/44py+Nq3L2Xp8umkZ1oRRZG62ha2bz7EE4++TU3V6BZf78uY1Y8jkykAqNx6DwHvmYVM/vl/QBQCVH08eJ9eqU0k//w/4ukop/bTodU2Himfm0v2bBJwOTn+1z8M2Zi0NLQhCAKX3XQhLoeU7NrSKB3LnzcbrcWMIcb8yaDHw+Ff/pDzHv5Hrxv1i44YDHL0jw/gqChjzFe/GVbrNR50lZdx5MGfRnRFh2L5l9bidXvY9h/JTefoiJz3Ggs9k8WeGobV5fW4nJ5BupTDNZQ9bHh5C1/+9uUE/EFefHz9sPsJuJwc/Ok95F93EwU33jKq79NQeenfH3H7XVfg9wd57NEzr1EURYLB2Ofd4foZLkqVkh/8LHQu63Bxu7wc3CelxSRZzSQlmzGZhqbk1cOU6YXcc58UTJVXkA7AjNnjeP6Nn7N05nd47vWfM3XGGAD0Bmmr56cPfpXG+nbeeHnboP6+fdcVAPz4VzejVCr6nRtXlMO4ohxuvu0ivv9tKbYjVB9xRwiConssA3K/gz4HamNmyNzNgMeGKAZRG9Jjuo1MqUKZlE6gvRG50YJcJy1+FDojQbcDhc6Ir6EShTmJoL0VmUaP4JQUXnquEwORt4fibjC9rZJQQPPOraQsWhax3Fc8EEWBhg82AnDqmcfwddiiXDGY/HHZFE7Ipbm+DUui9Ec+sKuYuUtnsLe4jq7mViyZ6WFV7wfiaW7i09tvYfI9UjX05LnRC15/Eah6/SXa9u9hwh33kjB5WvQLYiTgkircV778PFWvvzisqiAbH3+ZvEljWf01ab9Vrdfy4oP/iNsYAba9F3sZrqFworicE8Xl0RvGgCgKVLz0HE0fb2HcbbcDkDJ/8ZBy2oZ0v0CAls8+oe79yFG9Rw6d5sihkW8TxKufHrweHwXWq/9fe+cdHkd19f/Pzva+6s2SZcuWewcMptoOvSa0UAIhlARSXggk+SV5yRtCCskbEpIQQhISIAVCCSE0U4wLLoCNey+yJUtWX2l7n5nfH3d3pZVW0sqN5M1+nsePd2bu3LlbNGfuued8T8a+U0+fxrOvPADAXbf8lCWvZBfpGErQu6Oth4vPvi9j3xXXnMVjT96Xtf1wfPOBz7B9i/htfP4zP+GUBVP43k9ux1Vg56kX7qesopCbr3oQjyfAL34rZu61dRV85tbzBxm7z95xEff/8Jb09tpV2/jT75dwsKENk9nA9Jnj+crXrqasopBfPnEPAO5uLyvfPT7KXikSkV70VqHpbbCWk4j0BX7GQ50YHTWYnLVEPJl/IxqtQcxMk5Wt7PWLiXY3YCwWDxDR7gZiPY3p9taTFqO12NEYTOiKygluWC4OqAo6Q7EwyKqCsaYeXdHZyEEvalzEJ2gtdnwrhp+1w3EwmKkUkq0/uB9TaRnlC8+j5NQzcNRPGTEIZDSE21tpX7GU9mVvD6qfOFoa97Xw+I+ETmYqkENRVF555m0KxtZgLymmaf3GUanbx31eNn9XJOyXLjiL6suvpmDG6CotZCMRCpIYQVXoaAg0HuCj++6iaK4oq1TzyWsonHvKEX134bbDtL7zBi2vih/i0aQXmaxmaqbW4SgWqRSdA5Kn/9MItbaw5XvCjWUZU0P1pZ+i9IyFQ0oPjoZEMEDv1k30bFpPx3vLRhULUFhWxJT54mFr04p1uEoK6W3vJhaNI0ka7AUOejqOPk1gNEQHqEPFY30eg0RcHnT8SBhuaWs4iktcfPk24Xb2eYNs3bSf8y85ldPPmsHck+v58q0/450l6wF49Gdi7e2nv/4Ss+dNzIgaLq8s4js//Fy63z89sYT/91+ZD5Tr39/FP19cxarNv6GgUFR4+v7Dd3D23LvSxSZOXziLwiIHr76YexT3SES8B9MG01w8jZB7Z79jB7CVn4Rr3IW0b/p1xnmpYCElJu4bqhJHby9Nq/7o7aXEepv61iFlGVVOIHu6iLUeIN4lvFjmSXMJ79mIedJcEp4u9OVjiXccQvb1oLULKT9VTqCOpE5EXrggT548efLkyYnjuoYZ6eyg8bk/0/jcn9GazTgmTsY2bgLWMTXpslvGwmL0Dgc6qw3JaESj1YIqBH1TCf6JUIhor5vAwQYCBxvw799z1JJ3QzGwxJf7YBPug01odHrMVdXEPb0YCsRTfNTdhRKLoZE06BwuYgN1a5NPPp1rVtK5ZiWWMTUUTJ+Nc8o0bOMmoHc40rU8tWYLqiKjRKMkgkGivW6iXZ2EDjcTbG7Et1+smYQONeX0JHS0pHRK3RvXYSgopGjOybhmzMJaXYu5vDL5fRlQkykhiVCISFcn4bYWvHt20bt1I/79x0YmDmDBFedyeO9BVv9dRMsN90T/4Rc/O2J/xqpatBbx2Uea9iGZzWgkHdbJs0BV8W1cI5465aNbvzwRhFoOsec3j7Dn8V/gqJ+Ca8p07BMnYamowlRSmhankAxGVFVBDoeRw2ESoQDhjnZCLYcItQhBBf+B/fj37zlizdyeDnf6XFVWGDdtAhNmTSLkD1JdX0vJmDL+/IPfEQ58vOId/yrs3N6IzxvM2Ldx3R5OP0vkL/cXQdi3pzn92mgy4HTZ8PSK2dfNt1+IyWwgmIzBeOCbf8x6vR63jz8+/hr3fkusm9ZNrGL2vIlsHCBVOH1WHRMmVQOQkGVqasuoHFPC6/9Yze4dTdx5z5Wg0fC3p95iwdnCo7Br20HGTxyDu9vLzq0HaG8VnoRg52bslSJP2V5+Mu69L6bvjcH2DRTVX4WtbC5Vp3ydULcQ0deZCnCMOROAcI+ojxvY/17mWqdGyoxylcR2aNtalFAg3c7//hJQlfT/va/2CUDY5icDHVUVyWJHCQ7vvTuuBvPci+czcXI1S15ey8GGVnq3bjpulTBGgyQZkovPGnR6B/GoG63egcU+kZBPlDJKxDPLfZSe9Ql0dgftb7+KrU4oW9jrp5IIBbCOHY+xtIIDf/gVcqjvx28sOQcAramcWO8GQi37CLUc4vCbwwcz6F2z0Tv6F9EtSf4Drc1Awp9bgeXB/QhivcLFk2s/sd4e2pa9Rduyt3JqfzzYt2E7F33+04SSN9rhhAtyQV9QnP5jM5RXU7jwElqf/jmoKhqjCeepi+l9b+gSQYXTr6ZgyuVZj3VveppI6270pjKiwSY0kgGTrZZYqBVVFQY4dUzSmtKvFSWG1TkdX/cajFZRVMBgKicWbkVvLEajNRIPdxAJDlEST1Xx7dmJb8/wEZrHk8q6asZMFGNv3NlAVV01m5avY/zMetxtXTTvaSQSGjmAbuwlv0JnLqB3lxCh79n+Qs5j0GqlQbVu/1VpbRlcHKLHLW7aPl+I3p6+ZYyAP/Nzs1iNaYO56DxRHHrDOnH/CoeGrju6b3dzxvasAQZz0tRaJk2t5eEHxTLVbV++gi0b9/HHx17hew9/gbaWbv7yxBIOt3Txg0fuoqdb3CvNFhNGk4Ga2jJWvN33txns3EQ81Jl8vRmNpEeVhRs8Hu7G27QUV+15mAsnYS7MLEemKgl6Drzef0f214jUkayk2mWZaAx5zhCMaDAlScNX//sGTCYDH6wS1n/jut184Z4r0Wg0PPvUW0ydOZ6a2jKqqkt47aXVAHg9QT513UJ6ur1UVpfQ1enhrnuvQq/X8dLfltPWIqSZbrrjIuwOKxvX7WbVss0ZberqxwBk9P3h6u0Z4/lg9Xbuulcs6qfO27Vt+BqbzpIzUFWZWLgNrd6B0TIGVYmjM7iwusSTnb/nIxS5rzyMqsioiTiGwuK0skXPR2uxT5xCtKuTYOOBzEokGi1a85j0ptZcTSKQm0C2EutBDregkYxotCY0OntO5x2vfnJh3uduJuzuwX3gAHI0Rtn0abj37UeOxymoFTfQjh07MVgsTLvyCrb+7QV6DuReC/VYCxfEOg5jmyZuMsbKWtRoFGNFDcaqccQ6WlBVFclgQollLxEU9TQSbN2I1mhHa7Sjt2VG8qmoSFozihLFWXQKsUg7BsuYtLFLHdNojenXctwHkogmNFlrAfB2rsRZthCNRoen/R0cpWel+9BI+nRfWq0FSWdGbywm5NuLkgii1VmR5TBanYjglOMBtHo7idjoA+NMZiNnnn8KG9duT15Twuaw4nDa2LOtAYvNTDwWxyCpLP+buMHNXTCD538u0sv2bd6dHHNugXPDYTYbcRXacXd7KShy4OsNYLWLnO2gP8yiC09h3Zrt9Pb4kCSJWPTjrWQyHD7f4Jl2LFl5xefJFHMZ+LlptWJFTZI0TJleC8BZi8S6X2sw9wjjwsLMPPfiUheqomTEkXV1eNLiEmariUAgjJwUpAgljbMkaVAVhXhCzvDUqUqCplXfSm4M/u7de15AVWScYxchaftyz6P+Zrp3PkPMn1uu9olgRIN5zrnzONjQyt//2lf77p5vX89fnlhCa0sXP/jFXTTsbWFr8gnkwZ99AYCv3flLVr6zkYa9Lax/fyefu+tS2lvdNB1s44v3Xc0DX/89AOMnVnH3bT8DGNRm60ZhYPr3bTYbM8aTOgdIn/elm4dXnZe0ZuREgETci9lRT6B3M1bXDOLRbnHTAjSSAfoZTCRRWDfh89L019+nd/v3JLVqB4ZFqzJyWHzRWlM5cqhxpI86jRw6hBzqKzVjqbkBspSINpoM2J02Tls4hw9/0lb1AAAgAElEQVRWbKKrPVN2MNd+hqP81kcwVmU+9UUObqbjz5l5U3I0ys5/vsrsG67D6LDRc6CRksmTaNuyFaNdGOpEOIy/tQ33/oZRGUs49sIFsa42ela+kdzqS2Du+PsTOZ0fbFlPsGV9ervuqmTecTIqXIOEkghistURC7ciac1Eg41okmEDqWOJqLtfu8MYzZUYLGPSv0Nb4TzkmBdJP1jz114k3FyqEhUeEVVFq3dhdU5Dq7OhMxYQDTYTTf4OTdZxqGriiAzmBVedg8ls5PIbhQursrqUd15ehaIo1NRVccVnzufRB59i0swJvPX3FclxDX6iP1pjCXDFdYvYsaWBT16/mDE1pfz5d69z7WeFSMOurQcxWQycuXgOPm+QNctyz/X9OOgfgDSQRCI3t7jDaRuUQjIadPrMc9es2Myhgx3c863rgcFG/fk/vcN9999IKBTh9X+swWYTDytllUUcbGhl0pQsJReHme2rqoJ774v07H8ZnVHUDVbkCHLs45cPHciIBtPmsNDbnenXtVhMackrfTKpO/0EMkQaic1u4XBzF9FInMcefjG9v63VPWSbMxbOGtT3wPGkzgEG9T0U7ta+Kb77sMjri4YOM1zB1M5lbw7faZbpfrRrxYhjORo+eeN5hIJhSiuKOOfC+bzxgrhe8BiUK0oR3LKUeMcBJLMDQ3kduoLsOVFao5FJF19A2NNLoKMDg91G+/btSDotEa9w2VTMnsX+pcuwFBXiGluDpyn3yuxLfvccp3/qPAorRW7rK4/+5ejf3HFcC46GDhELt/StNw94oOp/rP/rriYhuBELpZ6qNfT/Xfo6+7RVScqFSVoLcX8DZsdEErFe5LgPVY0TC7ei0ZqIBsXnrCoyVtd0gp5to34/ckLG7rTRekiUQ2rY2UjzwVZOPms24ybVEAlHKSkvYtzEMdROFJ6V8ZNq0Oq0Q6ZnHCmhYJitG/YyYdIY9u5s5OQFU9MuyIQs43DaWLtiC2d9Yi5LXz8+qULHimPhNu4v0fjy8+L38ZPv/zXn8z09fYZpzfIt6ddbNgyOQbjvC0Jw49t3PzakIMUbR6jNqyoJ4uHuIzr3RDGiwVz+1kd8/+d3MvvkSWxLzvie+9M73PedGwkHI7zxjzWMr68a8UJ/f3Y5d3/z0xw62MHWTfvo6hj8lDuwTS7jSZ0DDHveyPzrr3cMJJFI4Cyw09bSRXdHL+Zk/bpjaTD9H/XpebrOvhHn2dmTwDf88ekMd1v/Yq7de8R3oiTzL9f99olRzzTCgRBL//TyqMd/JNhqatHZ7fj27kbvcKX3F86cTc/WzRTOnE3b8neG6UGgDrPe0v/Y8EFcQ39Ovu6UWLQwqv7ungHtM41tLHyYWPjI0nFefXYpkqRJu9pSr1995u2kwpjY//hDfQ8y/V8fS/6ZzD986Zllwg2oZhoeSdJw2tmzWL3s44+XOBF4PQEURUWSNBhNwk3f2NA2wllHx2gFKT4OrPUiGCm4dysAlonTCe3bflR9jmgw/b4Q/3Xrw+j0WhLxvifFb/9XvyeMfjWR7/1Cn+TX357u0/87fKiTr935y0H9/Pg7Tw/ZZuUAHclU3wPH87U7fynezIC+/6/z4lNvZtzEPm7UjHWLfnqRA4QKjoVb7nhiLC5BVRRqr7oec3k5e34ryqGpikLU3XXEEaTHD3XA/wP3j7QvNwZGkA/c93GQ7fqKorJm+b+2K/ZYIssKe3YdYsq0scw5SQQkDqzs8p+GRpJExDsQahDLZq5TziF8cM+Iaj7DkXOU7EBDdKRPGLkYtCNt859kLFN83Des/4uEWlsonD2PSHcngcYGjEXFANhqx2E9MBZb7Tg0q7VHpFiU5+MnGuu7YdqSwUL/7ixdsp4p08ZSXilS3j5xwUlpwYN/NUyu8dgq5mNy1qIzFqDRGsWaZaSXiFfENvjb1hH1ji7OoT+Ok87GMfd0AAyllaCqR20s4f+YluxoMI+5Fo2kJ9L2Gkq8T8lEaxJrdMbSTwAQ920n7tk84NyrAdBIRsKt/0RNiNBuna0eQ+EpWa8X9+0g7vnPcBH9uxNub6P1rTdQVQWNRkq7TPc//UTG/8cCyWDFVn0a1opZGJw1aE1OUFXkqFinj/Y24m9cSbB1aOH//ikYw6VfWKvmUb5ASKI1vvpF5Ehf6tTYS4S2qM5cQNMb9yBHvLgmXYRtzCnorKVoNBKJUDfBNvG34Nn9WnqMw6GzFOGoW4yldBp6WxkavRklFkKOeon2CCm0UPsWAs1DrDWqfQV+XfUXY6sePJ5cx5IiFfMAcNqZ0/nbn45dIYOPiz889iq33XUpZouIMn3oF3eyb08zjQey15JMic/X1JbRdPDo602OhDYZtFY643NYS2cNPo4NvbkYU4GoxuOqPY9gxyY6tz+JHA8Oaj8S3nXLiXWJ5YfwwdzS53Ihr/STJ0+ePHny5MB/7AxTibnRmsqRDAUZM0zJmFlhRDKUZGxrdFY0kniKU5VYenYJoCa8yOFmcVwyIelTeY/HRxj73wVz/XwA7HMvxFA1CclsQwn7iTbvwv/hy0SaskdtVtzxKIbyOjzL/4R31bPDXsO16GacZ3ya6OE9tP/h7qxt9KW1OE67ElPtTLS2QtS4iKyMdRwkuOUdAlveSYe/p2aVx1NVSdIZGXvRz5H0gytd6CxF6f+tVfPw7H0D95ZnjttY+mMqnEDBlEsxOGsy9uvtlbjsorahrfpUDr/7PyTCQ6eoOCecR9Gs69FImbeZVO6qwTEmue0YcoaZWoerWvRdjK7MdIXUeFJjAYYdT4r2Vjfbtxxg+qzxXHXdQjrbe1nyyvv4vCFsdjOl5UKvuLGhjb0DkvyHon92wHCFxY8XnR293PfFR/n1k/cCUFFVzNIPfsmzT7/Dh2t34ukNYLYYGVNTwszZdZy9WBTQ3rBuD7ff8NCorqW3WNFZzMiRCKbCQvwtIqLbWl5OoK1tUAqJRtJTebIYl9GR/E2pKrFgK/GwG1WOIWkN6MwlGNL5zBqsZXOoNBfR8sEP0/qxo6LfOOwzTgY0+LetG30//ThmBrP2kkfp3vIXAs3Zlf+PJUUzrsXgGEPbmoePuA8l1o3WVI5GXwD0+cpTBlNV4qBE0BqL6B9tKBkKM/rojxzpQI50pLfNlaLUjkaXe2Hl/1NoJIov/yrWmYvTu5RYGNnbjdbmwjJ5AZbJC/CtfYHepYOlvAKb3qLwwruwzT4X76q/MWTAikaTvkZgU/b0H9vcCym6+EsivUORSfjdaC1OAExjp2MaOx3LtLPp+tt3UeUTk+iuJKIEWtahMxcSaP6ASPdeEqEuNFojpiJRz7N49k3o7eW46i/Ef3AlMd/oyqIdCSUn3YZGknBve45A0xoSEQ86SxHOCefiqr8IAJ25kMLpV9O5/neDzneMF3Uzi+fcBEAi2IVn35tEuvYgx/xC6MFehbVS3LT9jUMLfbsmXQIw7HhSYwGyjicb37zncZ5/7UHMFiNf/OqVfPGrVw5q8z/feGKQwaybWMWv/vBV7A7xkGN3WHA4rJjMfUWQX3rrR4RDUfz+EP5kDqPfF+LuOx7J2QAfCf94fiVK8gHvp49+GavNxK13Xcqtd1065DlHEgMx4bLLiAeDNL27lIKJ9ZTMEGIvPXv2ZM23dNWe22coAW/Tu/Q0vIYcG+xG1xnF32RB3aU4axZidNTgqj2X3gNvDGo7EgVnXABAwtuDfdZpaHQ6Ajs3HFXswX/uDDMq8j8lQ0G/vRq0RhHgocREQrnOOl7MQmNCFEDSFw7qI092XGffgHXmYpSouGm4X/k5od1rRYqFpMU69UyKLvkKjgVXk/B24V+fWUIquG0ZBefehq6gAtPY6UPORM3j56BzlKDGI4S2rxx03DRuFkUXf1nIbC15lODmd1CVvoRx0/i5FF9xL+a6uRSceys9bz5+DD+F4en66A8MfBBQlRChdhEK3/7+L6k+74eABnPptBNiMCWdkc51v8Hf1JdPlwh24d7yTFrRyFo5F0vl3MHn6i0UzbwuvR31NNG64gco8b7k90TITbS3kcChkfP1JJ3w5gw3nqHGMhwbPtzN+affw5fuu4rTz5pBaXkhckKmt8fHvj1ixrRrW+Og82x2M7PnTRyxf7PFiNlipLSs7/6SMrLHk3++IB4+Vi3bwk23Xcii8+ZRV1+Fw2klGonR1upmx5YDLE9mILz28uhzJiW9DoPdhrmoCOfYsfhaxEOAtaICT8OBQV4ZW3lfwXPvoeV07RraU5KIinX1rp0iJclZsxBbxSlHZDBTUkXl19xB+4tPUHjWxUlhkbzBHDWp2WH/GaNkKASN+EjkaA+qHADreCRjSZ/BHGaGmacPyezAsUBIFva8JtJ+QrtW9zVQZILbV6DR6ii6/F5cC28iuEUEXygxkUeqRIKEdq3GOmMR1tnnDWkwrbOFyktwx3vpc/tTsPhzoNHgWfY0gY1LBh2PHNhI79u/p/hT38A272I8y/+MEh19oMGRMfwTfsx7CDniRWtyioCgE0A82JVhnPoTThpya+VctAYbkt6MEu/7zK1VJ2W4mLs3PpVhLCvqarA47RzauQ+LXQSCRMMRTFYznixlv+JBEaAz3HhSYwEGjWc49u9t4e47Hhm5YT+2bNxPpfWyUZ2TjZuu/N6Qx558/HWefHywjvHunU0AOV2/x+3jkR8/xyM/fo6p82dw2/e+zL0XfP6IUk2q6qq5/y8PYS9w4Ovx8tD9T3Jo2XJUVWHrH/uEzDWSlHUJI1XaC8DbvCLn63qbV+CsWYjBUjZy4yykVLu0Vgdxdyfe9StOXJSsuWQKhdPEDdBYUIuqKsT9bbSt/mk6Qk1vLaFq4XeSbcaRCPXQs/15Ai196xOuSRfjrDsXKfkDj3ka6d7yV6K9Bwddy1hQC5D1WhljK50GQPmCu+n88DGCbSNHo6pyGFUOo9Ga0WgtqHIoY/1SibnT65NaY0laqDzTYOZnmENhnjAPjc6AEgkQ3Dm0yy24bQUFF96FZLJhGi9cdKHda9PHAxvfFAZz6hn0LnlskEGUTFYsk05Ltx2IzlGCoVLkpgW3rxhyHCljrNHqMI6ZRLhh6KjUE03KYB7vYuwpIt1DRxUmIplrhBqtAfoZKFNR3+xLjvqIuDOFRFxlxaiKwhlXXkA0KcJuL3QRDgT58JVlRMOZ2r3DjSWX8eQRyInEEedlHm5o5gun3cCZVyzi+q9/jqZ3383absj85H5GVI56s7fJQqrtkcYR2KadBIB3vfA6RVqOPE0lRU4GU28ro+LMr+PZLVxmHeseQ1VkTEUTMwyYq/4iOpJrCFH3Puzjzqb05DsId+1EjvpxjDsb+9izaF/7cxIhYWwc4xdScebXaX7r68hRf8a1OtY9BpD1Wqknc1PhBMpP+woAXR/9PidjmUKJdaM1VyMZCpDDIbSmAQZTDoIqpwN/NFoTGq0ZNSFmH6qcXZg7D+hLRIBGvOvQsBJ0qpIg3nUIY9Uk9GXjxM5+BjPStI24+zD6oios084isCmzuoB1+jlodAbiXYeItuwaPI7y8enXY+7JTXlGsrhGbnQMMZdNx1oxG4OzBp2lEElvETd+RMCERjpyndAjQY7kXjB6IP1nwanZYX+6DrUy+dTZyIkEFmeytJ1Bh8Vhz6oNfDRjySPY+eE2vnbxXR/b9WOBVkyuOgB0RhdyLLdC8jpTYfr8I8EyQVRqShnMY0FOBtNVfxER9356dr6UsT94ODMx1te0mlA/g+XZ+waF067G4Kwm3LkTV/0l9Ox8iainKd2md/eruOovwlI+G3/TqpyvpSoJDM5qys+4l+7NQvg60DK6CCgl6hYGU+9CDh9GMpSkjWBqdqnEepCMJWi0ZiR9QXJf3hU7EpJRJISn1i+HQ03OGiXTYIFxgMDmtyhY/Dlss88bZDBtSXfsUME+kjHpHlRV4j25rf+p8RPzIKSzFFF+2lcwFoqbiarEiQe6iPlaURNJt7Qcw1I2E0l/9An2Gk1uDiVVOfI1noxZcJYZTXdLO2teegtVUdEko0lPuvBsPlqyMqsC1NGMBeB3Hz7DHx/4DRffcgXjpovZb097N8/+9Cnef71Pl/ey26/igpsvw+a0c3CHqLX79Pd/x4Ht+/jjphf57yvvpvVACzf8v1tZfO2F3Drv6uT4VL7z14d480+vsu6tkdcDNZKG6+67hbOuWIStwIG3u5f3/iEKSTz3M6F6ptXpuO6+z3LWJxdhsVvZ+eE2/vA/v6bjUKbc3dT5M7n2qzcxfvpEFEWmtaGFh24VHj6v20NxZSnff/Fn2AocxKMxbpl91aDxTJg9iWvvvonxMyai1eto2nWAJx94jMadB0b7UQ+Jr/m9tMG0Vcwn6s8t8MletUCcf3j1CC2zo4SFRm7NnfcT7xHlxdqe++0R9ZUitxmmo5Jo98garTHvgDIsqooqR5F0ojiv3lZG2fy7KJs/+GlHZy0e1bU0WiMVZ9xHsGXdkOsbI5FyqWr0LjRaCxqtKaO6B4Ac7UQyliAZipH0jozz8gyNEhGGMm2whkFjEMZAjWRfNwxuXkrBwpsxVk9FXyR0i+Puw+hLajBU1qPKCQJbs7uJ+ly4Kq2P3TFs1YQTTVnSWMqxAN0bnybY+lHWCN2aC356TAym1nj8yrul6O8FSqXGDCRlGFP/r399xXEd0+0Pfplff+1h9m0UHoiF15zPXT+5lx3vb8HX42XRNedzzlXn8ZM7HsDd2sXi6y4E4FtPf597PnE7TbtEXc/WAy2Mm1rHno+2UzlOpMQcbmhmzIQaGnc25DSWMy9fxKkXnckDN3wDn9tDZV01Jkvmd3vNPZ9hzsKT+eEt9+N1e7js9qv41lPf597zPw+Iyj3lYyv59tM/4OXHn+dX9/wEOZGgfu5UvO6+GXl3aydfWHAjcxfN58s/+1rW8QQ9Ada8uoLHv/kIiVicG/7frXz+R3fzzcu/MroPeRh8h1djKRbLZgXjzkeO+fE2L0/XxOxPav3bVXserrGLCXZtxdfy3qB2udC99B+AWGY5VuSFC/LkyZMnT54cyMn0apBykmxW5aGrfKPRgAbaVv+UcFeWivDJBeNcr2Uqrsd3YDmO8YvwHRAujf6u3lxIR8rqnUgG8TQsRzsz20STbYxFaLTmZJu8S3YkYh1igV1fMjZdFJks7jWNpENfInK0Yp2NWfuSg72E9q7DMvk0rDOFZKFn+dNYp4t8v/CetSih7NJo8Y7G1IUwlNcRa9t/hO/o2KK3lWFKumJ7tj1PoPn97A01GrQmR/ZjSVJP6iNF0RoLxw97/FgQce/HXnsWIGT2jK5aop7G437d4Vj50lI2LusLPHz1iRf59L03UTOplu3vb+GyO67mhV/8JT1LfPk3zwFw6W1XMnfhKRzc0UDVhBo+WvoBVqeN9W+vpXaq+O68bg96o4HO5tzk5YxmUVEoEooQ9AXZt2l3xnGdXsdFn72CX/zXj9Lj+cuPnmDBJWez4JKzAXjvH+9yyW2fYu/GXbzwyJ/T53745uhdl22Nh2lr7FuqWPrsEr777I+PqXi7uXAS4V5RKsxcPJXiyddQNPEKov5m5KgXVZXRaA3oTIUYbEIYQ6PRosox4sEOSqd/FkkyDHcJ2rcMdrXKgcx7gmP2afg2D/F3liM5GcyY/zCmo/xjU+U48UAHBlcNofYtQ7bL9VqRrt24tz6DkghTvkAou7S8+x3kaG4LyiDWjJS4D43Olo5+VQYZTBG4IOkLRFFp1HSKSZ6hiTRsQImGkExWrFPFDTS4ffmgdtYZ5yAZzCixMJEDQwdsBTa9KQzm9HMAYTAtU88EwL/xrSHPS3jaibXtw1AxEefpV9P14o+O4l0dOySdKf1aiQ2dwmKvOT2rElB/EsEu9LYyzKVT0Ui6jBxT6HONWsdk1zk+lgQPr6doligBJ+mMFM+9mdaVP8rqfjtRNO9tzNhWFZVoOIrZZkGn11E+tpKvPPINvvLINwadW1JVSuPOBmacPoeymgp62rtp3HmAKfNFsr67vTtndyzAey+/y5xzTuZXK55k/dtree0PL9Gwta/uZMmYMgwmA027+yI6ZVmmZV8T1fV9SkdjJoxlz8YsE49R4ixy8ckvfpoZC2ZjtlnQSBJanQ5JkpCPUXGBqlO+PmifRmtIr2sOhUZrwFV7bm4XGWAwLXVTMJSJ5RtDkUhLsU6efWIMpnffm4z5xA8pmCzyf/xNq1BVBVNhHeGu3Rl5VsPRu+tlimfdSNzbQtgtfiRagxVz6XQCh9agJKIZ1/I3iXSE4a7Vu/NljK5aAMrmf4nWVT8eVWFgJeZGZx2H1lwBagJlQDV6VYmgJvxIehdotChxL6hDV0nPI1CiQbwr/0rBebdTePGXAPGAEtqVFC7QSFimnEHhhWI927vq2WFzH8P7P0L2dacLWFtnLERfVEXC0zGsoQXofft3lH3mISxTz6L4kzLe1c8R7+rzRkhmB7qCciz181EVGe97x1+CLuZvQ0lEkXRGXJMuJtp7IB1VqrMU4awTM2ln/YUoiUiGgR1IsHUD5rLp6K2llJ36ZXq2P0880I5Ga8RcOo2imaJe7IlIS5Gjfnp3iCLuRbNuwFQ0kepzv49n7xIi7n0o8TBagw2dpQhz6VQxLq2Brg2DlZ6OFdHw0J4vjSSBBn70ufvZ8cHWQceVhExlXTXn33gp46ZP4MC2/TTubODCz14OQEdjKwd35G4wo6EIP7nju4yfPpHzP3MJD77wMM8/IqK3X/7Nc+m03JQ4et84s2wfgxngvb+5n5A/yA9u/jY9HW7q507lwReOXEEtG7Hg8Rd3H0i0vQX7rFMB8Hwg4hu0tqPPY85thulrpX3NwxROE/JRBVM/iaokiHmbiXQPrso9FP6mNWi0RopmXo/OKlI1lFiAiHsv/qbVg65VMFVIyw1/LZXO9UKZZcyiByia8WncW3O/4SmxbrCOQzIUI0fayJZILke70FnFrFcOtww6DqLKic5WD5IhmQpgQKPrmxnobPVozWNAiaGqcVDixHo3oMqZDwBaSw06yzhI9SHp6a9Fq3fOQmebCEpcyPepMaLuDwYZ8eH60TtnJcc0dD8pqTlj5UQkkw2N0YIhmfZhqJhA6XUPoESD6eAeJRrEs/xPGW5X3wcvoXOWYJ9/BQAlV30bJRZGCXqRrE6kZLCPf8Pr+Na8OMQ3lERVCGx5B+eZQkXGteizAAQ2v81Iyf+Rpu10vfQTii+/B+uMhVhnLBSzsNTNqV9QQHDb4FnwQGxjTsFWswBJb0HSm8UMsJ8xKpx2JY7xi1ESYZR4CCUeonP97zNmWaoco3fHixTNugFj4XhqLvo5SjyERtKlU0oAena8hKTV45o8tLyZ78BybNWnYiqehLVqHtaqeRnH5ZiIFmxb9b9UnvPtEd/f0eLZK8QhNFojhdOuRG+vpGTerUO2D3fuOO5jGop4NEZ7Uyu1U8azeeVHWdscbjiEs9hFdf1Y9m3aTU+HG0ehuPmW1VaOaoaZ4sD2ffzmGz9ny6qNfOEhUUHm5d88R2dzO5FQmLGTx6XdvFqtlqq6Gla82Fe0/PD+Zupm1o/6uin0RvEbq587JW0sASrHVR1xn0NxaNXx/80NRA766XxFPIikxArcy/551P3mZDBthXORZBPd65LFnlUVg7mcaOgwOl0BFvsUDi99AEkyYS8SMkiRYCOqHKNn7Z8Jdm2goOIC5ISPWOdBDh34Gq6yRQB4OpZhdc1AlWNYXTMJerYS6thGqGMbRks1AM7SM/F0LEevL8bqmE6gYS0aSYej5HR0ejv+HpFk7tn4T2Khw1hdMwh6tqX7G47+8nYD3bEZ+5MGc6gIWY3OgdZSk/UYpPLpMp9wNN5tgwymZChEm3zf2fsxJF3D/fb1rBv0sDlcP6nzh+vHOk24Uc0TB7vxJJMt637vyr8OSgPoeeu3hPaJdB/7yZdiHDMFrbMYJewndHAzgQ1vEN6f/UY1kMCmt3CeKWZLOmcpqGrSYI5MaOd7tLbswn7KZZjq5qEvKE+vrSY8HSQ87YT3rSc0jMhCCoNrLNaqk4Y8LhlsGAyZKTJdG54c5Jb07F1C1NOEa9IlGJxj0BqdKPEg0c6dePaJNJlwx/ZBBnAgqpKgdeVDOCeej616Pnp7BRpJSyLsIdS2md5d4kYhRzwosUBaNOR407vrZQIt63DWLcZcOgWdpQSN1oASCyBHvIS7xfpd4NDaEXo6vrz06LPc/N+fp3lfE7s/2oEtmR864/Q5rPrnMqKhCF63h7qZ9bz9l9cA8HaLaNTayeN576XsEdrZOOkTpxLyB2ne24QkSdTPnUJnc1+6iCzLvPLbF7nuvlvoOtyJp6uHy+64mng0lpEG8/qTL/G/rz/GJ+/6NCv+/g6KrDBx9mR2fijudyH/8EpV8Wgs/T6mnTqTXeu2UTN5HFfceW3O7+VfGWP5GPRJV2xgxwYAYh1HLyupGW5hV6PRqACu8sV42t/FVZ4U0VZlPB0rcJUvJuzbg8lWR7B3M1q9HZNN+KWDvZtJxL04S8/G27kyow9P+7sDDOZ0lEQYrd5OoHdzv+uLp3ZHyZmij7Jz0tcF0v2F/SINRad3ojeWEI92Zu1vNGj1eixFhYTcPZhdTiJ+PwaLhVgohNkpgjACXW4cFeVUzprOoXUbCHb/56abGOz1JMKHUeUoGq0JVYmh0VpAjaM1VQAgR9rQmipIhA4JdaVEACQ9qAlhvNOG3IgcOUo3TmrGdxyrjZwI7DVnEO7cgRwPIuktqIlIWvkkJQcnKnR8POkyOr1OFJNPjLzepdVph2w3mn5Gw+8+fIanHvwta1/LTF5/cvOLPPa1h1n/jljT+sR1F3HJrZ+itLqMgEfEQez+aAeP3vu/xCIxbv/BV5hx+hy+cs4tAFz/9c8BcO71F3HbvGtzXu9bePV5XHHntRSWFZOIx9m/ZQ9Pf1+IvbTsE8sEklbi2v9dwrMAAApBSURBVHtuYuE152OxWdj90Q7++N3HaD2Q6d2addY8rrn7M4ydMh45keDQ7oP85PYHAPB7fHz2O19gwSVnY3XY0Ol1REJhQv4Qv//2L9m4fF26j1v+505Kqspo3tvIU997nP/+84+4efon0+/pzh/fw9xF87E6rGh1OsLBMCF/kEe/+r9pA50reoMeV5GDoD9ELBpHo9HgKnLg9wRwFtjx+4Shj0XjaLUSdqeNUDCMxWbG2+PHVeSgq23k+2zppTeiLxYG07Omb2Ye3JvbeFVVzVpyJieDWVh5MfF+kaGqGhdRTKpCPNqF3lgCqMSj3cnXACrR0GEKyhfj7XwPi3M6ieT6YDTUhKtMGD1v5wqi4TYq6m6lveFJ1Czrg0VVl+Jzr8NoqUpfVyRhq+iNhShJsQE5EUKrs+DpfG/Y/nKh/tyFyNEYRXXjcFSUs+WFl5l++UV0Nxyka48w0MUTxtOxay/jTp9P2Otjz1vvEgsNXs/VSAYkbb8gDzkitlUFSZeMvE0E0OmdJGIeJK0ROR5EbywiHnMPCuKQdBZ0BgeJqAdJZ0LSmZF0VqL+RkAUaxWfhQ057hPb8QBagxNJa0BKVk+JBVsz+pHjAXSmIhKRwdccCWPBnHSUtBztRon3orOMJR7Yj94mKm+kXidCTegsY1HivRjsU1DkEKocQYmnotpUEuHcngYlrXB7q0oMjWRIGmozerMw0rHAAUAVEoiSQeTaRt1IOgtKUrFJI+lR5AhavQMl7hNRexqtUHVSYn1GVyOJayQlFVU5kuxXjyb5/cqRDjQ6C0o89+Cz4SiYdBlyLIBGo0VJRECVSUS96K1l6ejTaO+xSzLPhqSVqKguo7vdjc0pjHTAG8DmtCFpNMxaMIOlL60AoLa+Bnuyze4t+3AVOnB39VJRXcaMU6by0XubCAXEDdDvEa7i/v2semMtNqcNX4+P8uoy3J0iwC51c43Hjl8lGbPZiNNlJRgU9xO7zYLb7aWoyInPH8JuMxMKRykrK6C11Z1sY8bt9lIztpzmQx1Eo3HsDgt2m4XeXj9Ol/hbCwYj2G0WvL4giqyg02ux2yy0tg4dcW9yTicR6UBnrgQlnta5TkQ7MVhqkPROgl0rxW90CIxmI46kBqzVYSMcDKPIMuU1IhbA5rSxd8s+nIUOutvd6XMsNjOhgMhhzna+VqfFbDUT8AU57VxRvm/r+9vo6Rq+vNot93yaippStnywg4AvyPjJtVTUlLJ78z52b21gXL3wivm9QcqqigkFI5SUF+Hr9eEsdFJRU8ovviM0YoP+oWNnHHPPoOCM80VfW/sipHtWvDbs+FIMZTBzcsnKiQB+9zoyn2L7Sl7FQi3pp95YqCV5QbHd2SjWE6OhloxzOhv/mu5Jbyoj5N01pHFzH34NUIlHOjL6yHzdtz1Sf7nQ29jM+DNPw9feQXfDQSpnzyARiRIPh2nfKVxJrrHVOCrL8bV3EHL3oDObshpMg7kUZ+kZREOt6E0l+Ls/xFl6Bu7mV7EViPVEb+dqjNZqbIVzkBNBVCWGpLPibc+ypqYqGO01WEvmosSDxMNdqCgUVIsfiM5URNTfRDRwCEf5aehMRYR6d6EqcVQ5hoqStR9FiaHVWfEeXnZEn5lGMqDIQSH2oHehNRQgJ/8H0q/laDdaQ4GYiaoJlIQfNRFCSQiDqTNXQY5yoAb7BCS9k5hvN0bndORoN4lol5i5AgbHJCStFa3eQdS/F/F7UdEZS5GSQQCqHEZVE2i0JiIeEcFtKpiXPGc3upTGsEaDKguDrNU7SEQ6SES70tHTAAZbHaoqEztGBjMR6k4ayFK0BityLIi5eDJxf9txN5QpLvr0uezZvI+Lrz+PcNKYmK0mwsEI7y9dn6EhWlxRlN6+7q4rqaguZcfGPezZvI/SimJOP28+zgIH3l4fWp1wiffvJ3UNVVVxuOz4krO9gC/IRys3cTwLr33mlgsJBsKUlAppRJ83SHGJk5qx5TQ1ttPj9vHcs+8ya85ELv+UWLLocfsIh6MUFNr57a9fBuDWOy7F5w2i0+sIJo1OSakLnzdIMBihs6OHWXMm4vMG+dszSwkFsytLqaqMpHeCqqDRmlCSyzeJSDtaQyGJmHvEOpHnXrWY/dv2s+D8UwkHw6IiS1dvOqhIUVSuufNKysaU8fj3fk/IH2LM+Couuv4CDu5uBMh6/uQ5k/D1+lFkBaPZmPNn3NnaRcOuRnq6PEyZMzG9bbGZ2blpL5GQ+CxOXTSPcDCCw2WjvaUTd2cv0UiMhl2NhIMj3xx8G1cTd4tSi+GmkYVwciUvXJAnT548efLkQE4zzEDPBgavkfRt91eTH15ZPrv7V1XieLuGk7dTc3jdtz1yfyPTtW8/3Q0Nac1LVWVQGPfuJe+IkjZDqfQnMdsnoigx5Lg3Y9taMJN4MqdTZ3BiMFcQi7Qjx3xo9Q5Qs1cY0Bld6C0VxEMdyDEv8XAX5oLJxKOir2jwMJLWRMR3EL2lnGjwMImIG2vxLPztH2AumAyAHPVk9KM1OFBV+YgSlqO9m+g/41fiHiI9Qv839X//1/33DSQWH75CRX+URBBUFZ25ElVNoKrx5BN4qg6hipLwI8e6keMe9JYapEQArbEQOblEoCRCSDqLcL0mf7+pczSSKf0ULyrbGPsdM5CItCPpHeiTAV9ypAO9bTwERh85mQ1/swiICbNDiH+oat//J4h4NE5FTRmJuIzDJdyt4VAUh8uGo8DOuEk16fXJwwdbmXfmbEDMJg7sbsRqs1BRU0Z7Syc9Xb2EgxF6unqpHCvc5v376Wx143DZ6OnyEI8n2LNFzA5OWTiP1W8e3+L0iXiCgkI7BoO4LboKbLQ0d7Fj20FsdgudHT1UVBQxafJY9u0VeqidHT2UlBYQjyWQZfHbMRh0uApseHoDFBTaM/ZFo3FOP3MWsVgMV4GNRHxoL1jUt4u+v6lMb1rUt3PQvmyEg2F2b97LhOl16Rn7zFNn8OZzIlhuzumz6Wrt4uDuvpnbjFOmEQ1H09vZzm9uaKG3q5eSyhJsTmvOn/Hrz72LJGlQFJXtG4SnLrUNUFwucoY/XLGJhl2NGccGth2JYzmzTJHTGmaeoyW763g4HCWnotEaCXR/hJzIoTZj/5vowBvqwBttKsdrwHdvLz8NSWsk0LkeOX6i6kGeKLLfeFIYHVPQSHqi/r39qtBktjXaJ/Vz62b7Thn2Gv/OSFoJRVaQpD5X3lA3r2xtUudn7TvLTfG8KxditpppPigqVfR09nJgV+MxflfZx/Kpq4WC1EsvLB/2faa47sZzsdnM/P2FFfS4fVx17aKMcwE+dfXCjH39t08UGknTNwFIXjfrviFUfrK1Te0HyCae/+/KUQX95MmTJ0+ePP8pDGUw82uYefLkyZMnTw4MO8PMkydPnjx58gjyM8w8efLkyZMnB/IGM0+ePHny5MmBvMHMkydPnjx5ciBvMPPkyZMnT54cyBvMPHny5MmTJwfyBjNPnjx58uTJgf8PxDa69ImNF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wordcloudp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914" y="1854679"/>
            <a:ext cx="4663354" cy="2525311"/>
          </a:xfrm>
          <a:prstGeom prst="rect">
            <a:avLst/>
          </a:prstGeom>
        </p:spPr>
      </p:pic>
      <p:pic>
        <p:nvPicPr>
          <p:cNvPr id="9" name="Picture 8" descr="wordcloudne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8740" y="1889185"/>
            <a:ext cx="4590836" cy="2500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455882"/>
            <a:ext cx="8591909" cy="1212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Verbs appear more prominently in the negative tweets</a:t>
            </a:r>
            <a:endParaRPr lang="en-US" dirty="0"/>
          </a:p>
          <a:p>
            <a:r>
              <a:rPr lang="en-US" dirty="0"/>
              <a:t>There are multiple references to new products (i.e. popup, party) in the positive tweets</a:t>
            </a:r>
          </a:p>
          <a:p>
            <a:r>
              <a:rPr lang="en-US" dirty="0"/>
              <a:t>Overall the words are fairly </a:t>
            </a:r>
            <a:r>
              <a:rPr lang="en-US" dirty="0" smtClean="0"/>
              <a:t>similar, possibly related to where the tweets were collected</a:t>
            </a:r>
            <a:endParaRPr lang="en-US" dirty="0"/>
          </a:p>
        </p:txBody>
      </p:sp>
      <p:pic>
        <p:nvPicPr>
          <p:cNvPr id="4" name="Picture 3" descr="top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913" y="1544128"/>
            <a:ext cx="9217012" cy="3636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2" y="1832787"/>
            <a:ext cx="8596668" cy="1195085"/>
          </a:xfrm>
        </p:spPr>
        <p:txBody>
          <a:bodyPr/>
          <a:lstStyle/>
          <a:p>
            <a:r>
              <a:rPr lang="en-US" dirty="0" smtClean="0"/>
              <a:t>Predicting the probability that an observation belongs to the negative class</a:t>
            </a:r>
          </a:p>
          <a:p>
            <a:r>
              <a:rPr lang="en-US" dirty="0" smtClean="0"/>
              <a:t>Logistic regression is a fairly simple model</a:t>
            </a:r>
          </a:p>
          <a:p>
            <a:r>
              <a:rPr lang="en-US" dirty="0" smtClean="0"/>
              <a:t>The best model was 82% accurate</a:t>
            </a:r>
          </a:p>
          <a:p>
            <a:endParaRPr lang="en-US" dirty="0"/>
          </a:p>
        </p:txBody>
      </p:sp>
      <p:pic>
        <p:nvPicPr>
          <p:cNvPr id="7" name="Picture 6" descr="logregconfusionmatri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532" y="3086387"/>
            <a:ext cx="4024008" cy="327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86" y="1591246"/>
            <a:ext cx="8596668" cy="1928332"/>
          </a:xfrm>
        </p:spPr>
        <p:txBody>
          <a:bodyPr/>
          <a:lstStyle/>
          <a:p>
            <a:r>
              <a:rPr lang="en-US" sz="2400" dirty="0"/>
              <a:t>Long Short Term Memory neural networks</a:t>
            </a:r>
          </a:p>
          <a:p>
            <a:pPr lvl="1"/>
            <a:r>
              <a:rPr lang="en-US" sz="2200" dirty="0"/>
              <a:t>This is a network that is able to remember but also able to throw away information it does not need</a:t>
            </a:r>
          </a:p>
          <a:p>
            <a:r>
              <a:rPr lang="en-US" sz="2400" dirty="0"/>
              <a:t>The best model was approximately </a:t>
            </a:r>
            <a:r>
              <a:rPr lang="en-US" sz="2400" dirty="0" smtClean="0"/>
              <a:t>75% </a:t>
            </a:r>
            <a:r>
              <a:rPr lang="en-US" sz="2400" dirty="0"/>
              <a:t>accurate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nnconfusionmatri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9" y="3372928"/>
            <a:ext cx="4038773" cy="3066476"/>
          </a:xfrm>
          <a:prstGeom prst="rect">
            <a:avLst/>
          </a:prstGeom>
        </p:spPr>
      </p:pic>
      <p:pic>
        <p:nvPicPr>
          <p:cNvPr id="6" name="Picture 5" descr="nn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9356" y="3818123"/>
            <a:ext cx="499110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is not always better</a:t>
            </a:r>
          </a:p>
          <a:p>
            <a:r>
              <a:rPr lang="en-US" dirty="0" smtClean="0"/>
              <a:t>Use a logistic regression model to classify tweets as positive or negative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1732</TotalTime>
  <Words>408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Modeling Tweet Sentiment</vt:lpstr>
      <vt:lpstr>Introduction</vt:lpstr>
      <vt:lpstr>Data</vt:lpstr>
      <vt:lpstr>Example Tweets</vt:lpstr>
      <vt:lpstr>Wordclouds</vt:lpstr>
      <vt:lpstr>Most Common Words</vt:lpstr>
      <vt:lpstr>Modeling – Logistic Regression </vt:lpstr>
      <vt:lpstr>Modeling – Neural Networks</vt:lpstr>
      <vt:lpstr>Recommendations </vt:lpstr>
      <vt:lpstr>Future Work</vt:lpstr>
      <vt:lpstr>Summary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Basch</dc:creator>
  <cp:lastModifiedBy>Charlotte Basch</cp:lastModifiedBy>
  <cp:revision>56</cp:revision>
  <dcterms:created xsi:type="dcterms:W3CDTF">2020-10-30T21:37:18Z</dcterms:created>
  <dcterms:modified xsi:type="dcterms:W3CDTF">2020-11-11T00:02:21Z</dcterms:modified>
</cp:coreProperties>
</file>